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144BB-929A-492C-96B5-E0C114589867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B114D2C-9CF9-4FC5-978B-6E18B6417D9B}">
      <dgm:prSet phldrT="[Texto]"/>
      <dgm:spPr/>
      <dgm:t>
        <a:bodyPr/>
        <a:lstStyle/>
        <a:p>
          <a:r>
            <a:rPr lang="pt-BR"/>
            <a:t>PRESIDENTE</a:t>
          </a:r>
        </a:p>
      </dgm:t>
    </dgm:pt>
    <dgm:pt modelId="{C0D5422D-A7E5-4A56-BB88-A17CC30FC609}" type="parTrans" cxnId="{DF88233C-EC5A-4787-8385-B6BD72B0C3D8}">
      <dgm:prSet/>
      <dgm:spPr/>
      <dgm:t>
        <a:bodyPr/>
        <a:lstStyle/>
        <a:p>
          <a:endParaRPr lang="pt-BR"/>
        </a:p>
      </dgm:t>
    </dgm:pt>
    <dgm:pt modelId="{6445CA8D-84F8-429D-BFA3-280EDC30EF40}" type="sibTrans" cxnId="{DF88233C-EC5A-4787-8385-B6BD72B0C3D8}">
      <dgm:prSet/>
      <dgm:spPr/>
      <dgm:t>
        <a:bodyPr/>
        <a:lstStyle/>
        <a:p>
          <a:endParaRPr lang="pt-BR"/>
        </a:p>
      </dgm:t>
    </dgm:pt>
    <dgm:pt modelId="{DB6AFD8F-9BFB-4B54-B9D7-5B81B7FF912A}" type="asst">
      <dgm:prSet phldrT="[Texto]"/>
      <dgm:spPr/>
      <dgm:t>
        <a:bodyPr/>
        <a:lstStyle/>
        <a:p>
          <a:r>
            <a:rPr lang="pt-BR"/>
            <a:t>ASSESSOR JURÍDICO</a:t>
          </a:r>
        </a:p>
      </dgm:t>
    </dgm:pt>
    <dgm:pt modelId="{B6407080-776A-4C56-9EFE-051DB266209E}" type="parTrans" cxnId="{E26666A8-CFF1-449C-BBFC-F2D31CCCB37B}">
      <dgm:prSet/>
      <dgm:spPr/>
      <dgm:t>
        <a:bodyPr/>
        <a:lstStyle/>
        <a:p>
          <a:endParaRPr lang="pt-BR"/>
        </a:p>
      </dgm:t>
    </dgm:pt>
    <dgm:pt modelId="{7244F333-F144-4168-9DF5-F34EAFDBDC18}" type="sibTrans" cxnId="{E26666A8-CFF1-449C-BBFC-F2D31CCCB37B}">
      <dgm:prSet/>
      <dgm:spPr/>
      <dgm:t>
        <a:bodyPr/>
        <a:lstStyle/>
        <a:p>
          <a:endParaRPr lang="pt-BR"/>
        </a:p>
      </dgm:t>
    </dgm:pt>
    <dgm:pt modelId="{62555113-4D5E-4061-9EE4-4C8423F7EC02}">
      <dgm:prSet phldrT="[Texto]"/>
      <dgm:spPr/>
      <dgm:t>
        <a:bodyPr/>
        <a:lstStyle/>
        <a:p>
          <a:r>
            <a:rPr lang="pt-BR"/>
            <a:t>CONTADOR</a:t>
          </a:r>
        </a:p>
      </dgm:t>
    </dgm:pt>
    <dgm:pt modelId="{198E66D7-E9C7-40B7-9D5C-97B059AAAC34}" type="parTrans" cxnId="{152ECE22-3A31-43E2-96A3-452DE8BA9B8B}">
      <dgm:prSet/>
      <dgm:spPr/>
      <dgm:t>
        <a:bodyPr/>
        <a:lstStyle/>
        <a:p>
          <a:endParaRPr lang="pt-BR"/>
        </a:p>
      </dgm:t>
    </dgm:pt>
    <dgm:pt modelId="{9437E80F-8F23-4D27-9E68-763E2830CAB8}" type="sibTrans" cxnId="{152ECE22-3A31-43E2-96A3-452DE8BA9B8B}">
      <dgm:prSet/>
      <dgm:spPr/>
      <dgm:t>
        <a:bodyPr/>
        <a:lstStyle/>
        <a:p>
          <a:endParaRPr lang="pt-BR"/>
        </a:p>
      </dgm:t>
    </dgm:pt>
    <dgm:pt modelId="{6008AEF7-8B08-4B28-8C2A-6AF4148FE46E}">
      <dgm:prSet phldrT="[Texto]"/>
      <dgm:spPr/>
      <dgm:t>
        <a:bodyPr/>
        <a:lstStyle/>
        <a:p>
          <a:r>
            <a:rPr lang="pt-BR" dirty="0"/>
            <a:t>ADVOGADO</a:t>
          </a:r>
        </a:p>
      </dgm:t>
    </dgm:pt>
    <dgm:pt modelId="{D5250EF5-E969-4051-8969-1E83DCF60497}" type="parTrans" cxnId="{B85A6B32-696B-44D9-9E10-4C7D3D4A1174}">
      <dgm:prSet/>
      <dgm:spPr/>
      <dgm:t>
        <a:bodyPr/>
        <a:lstStyle/>
        <a:p>
          <a:endParaRPr lang="pt-BR"/>
        </a:p>
      </dgm:t>
    </dgm:pt>
    <dgm:pt modelId="{18E144E4-F548-40B7-836D-300486930F6B}" type="sibTrans" cxnId="{B85A6B32-696B-44D9-9E10-4C7D3D4A1174}">
      <dgm:prSet/>
      <dgm:spPr/>
      <dgm:t>
        <a:bodyPr/>
        <a:lstStyle/>
        <a:p>
          <a:endParaRPr lang="pt-BR"/>
        </a:p>
      </dgm:t>
    </dgm:pt>
    <dgm:pt modelId="{1B962B79-9922-4BEF-9367-968F9277B337}">
      <dgm:prSet phldrT="[Texto]"/>
      <dgm:spPr/>
      <dgm:t>
        <a:bodyPr/>
        <a:lstStyle/>
        <a:p>
          <a:r>
            <a:rPr lang="pt-BR"/>
            <a:t>ANALISTA ADMINISTRATIVO</a:t>
          </a:r>
        </a:p>
      </dgm:t>
    </dgm:pt>
    <dgm:pt modelId="{647FFB00-D1C2-42A7-A3DA-EE2C4390CB9A}" type="parTrans" cxnId="{6A6E5EB5-2DD1-4B09-B47A-A1E3290B34D9}">
      <dgm:prSet/>
      <dgm:spPr/>
      <dgm:t>
        <a:bodyPr/>
        <a:lstStyle/>
        <a:p>
          <a:endParaRPr lang="pt-BR"/>
        </a:p>
      </dgm:t>
    </dgm:pt>
    <dgm:pt modelId="{47619BBB-7474-49BE-B392-E39630EBF4CB}" type="sibTrans" cxnId="{6A6E5EB5-2DD1-4B09-B47A-A1E3290B34D9}">
      <dgm:prSet/>
      <dgm:spPr/>
      <dgm:t>
        <a:bodyPr/>
        <a:lstStyle/>
        <a:p>
          <a:endParaRPr lang="pt-BR"/>
        </a:p>
      </dgm:t>
    </dgm:pt>
    <dgm:pt modelId="{6D370C54-47C9-4BAB-9084-C3322EF8203A}">
      <dgm:prSet/>
      <dgm:spPr/>
      <dgm:t>
        <a:bodyPr/>
        <a:lstStyle/>
        <a:p>
          <a:r>
            <a:rPr lang="pt-BR"/>
            <a:t>PLENÁRIO</a:t>
          </a:r>
        </a:p>
      </dgm:t>
    </dgm:pt>
    <dgm:pt modelId="{52B01561-7B29-4013-9793-423227096716}" type="parTrans" cxnId="{7B7805AA-2BD8-443A-B46C-B4A00282963B}">
      <dgm:prSet/>
      <dgm:spPr/>
      <dgm:t>
        <a:bodyPr/>
        <a:lstStyle/>
        <a:p>
          <a:endParaRPr lang="pt-BR"/>
        </a:p>
      </dgm:t>
    </dgm:pt>
    <dgm:pt modelId="{48ECF98B-9697-44F7-84A8-9D2A6E6F99A9}" type="sibTrans" cxnId="{7B7805AA-2BD8-443A-B46C-B4A00282963B}">
      <dgm:prSet/>
      <dgm:spPr/>
      <dgm:t>
        <a:bodyPr/>
        <a:lstStyle/>
        <a:p>
          <a:endParaRPr lang="pt-BR"/>
        </a:p>
      </dgm:t>
    </dgm:pt>
    <dgm:pt modelId="{970AE11C-DBAF-400B-A662-4AE695E4D584}">
      <dgm:prSet/>
      <dgm:spPr/>
      <dgm:t>
        <a:bodyPr/>
        <a:lstStyle/>
        <a:p>
          <a:r>
            <a:rPr lang="pt-BR"/>
            <a:t>VICE-PRESIDENTE</a:t>
          </a:r>
        </a:p>
      </dgm:t>
    </dgm:pt>
    <dgm:pt modelId="{2D408C5A-0512-4E84-9770-91F5AF0DC56B}" type="parTrans" cxnId="{73273C70-7C15-4FEB-A2A2-D6EFE0EA1FF2}">
      <dgm:prSet/>
      <dgm:spPr/>
      <dgm:t>
        <a:bodyPr/>
        <a:lstStyle/>
        <a:p>
          <a:endParaRPr lang="pt-BR"/>
        </a:p>
      </dgm:t>
    </dgm:pt>
    <dgm:pt modelId="{F590E6AB-2E6E-4393-A395-ABE2085E924B}" type="sibTrans" cxnId="{73273C70-7C15-4FEB-A2A2-D6EFE0EA1FF2}">
      <dgm:prSet/>
      <dgm:spPr/>
      <dgm:t>
        <a:bodyPr/>
        <a:lstStyle/>
        <a:p>
          <a:endParaRPr lang="pt-BR"/>
        </a:p>
      </dgm:t>
    </dgm:pt>
    <dgm:pt modelId="{A1AC819A-7913-4B1E-8769-8C461E556329}">
      <dgm:prSet/>
      <dgm:spPr/>
      <dgm:t>
        <a:bodyPr/>
        <a:lstStyle/>
        <a:p>
          <a:r>
            <a:rPr lang="pt-BR"/>
            <a:t>1º SECRETÁRIO</a:t>
          </a:r>
        </a:p>
      </dgm:t>
    </dgm:pt>
    <dgm:pt modelId="{F8FDEEA8-1A87-4002-9189-1E86785BB697}" type="parTrans" cxnId="{CE12D2E0-AEB8-4CD2-821A-6F5342B0F0E0}">
      <dgm:prSet/>
      <dgm:spPr/>
      <dgm:t>
        <a:bodyPr/>
        <a:lstStyle/>
        <a:p>
          <a:endParaRPr lang="pt-BR"/>
        </a:p>
      </dgm:t>
    </dgm:pt>
    <dgm:pt modelId="{113928A2-132F-4BAA-B77E-41A5D58CF71E}" type="sibTrans" cxnId="{CE12D2E0-AEB8-4CD2-821A-6F5342B0F0E0}">
      <dgm:prSet/>
      <dgm:spPr/>
      <dgm:t>
        <a:bodyPr/>
        <a:lstStyle/>
        <a:p>
          <a:endParaRPr lang="pt-BR"/>
        </a:p>
      </dgm:t>
    </dgm:pt>
    <dgm:pt modelId="{9F8C4F7C-5305-416C-AC9D-6BA32C941C1B}">
      <dgm:prSet/>
      <dgm:spPr/>
      <dgm:t>
        <a:bodyPr/>
        <a:lstStyle/>
        <a:p>
          <a:r>
            <a:rPr lang="pt-BR"/>
            <a:t>2º SECRETÁRIO</a:t>
          </a:r>
        </a:p>
      </dgm:t>
    </dgm:pt>
    <dgm:pt modelId="{A216F311-0192-4AE5-9005-A3FEF6C5FBDD}" type="parTrans" cxnId="{8DB6B013-428B-4175-811D-293BC2E2C18C}">
      <dgm:prSet/>
      <dgm:spPr/>
      <dgm:t>
        <a:bodyPr/>
        <a:lstStyle/>
        <a:p>
          <a:endParaRPr lang="pt-BR"/>
        </a:p>
      </dgm:t>
    </dgm:pt>
    <dgm:pt modelId="{AD9F3822-0759-4EF3-9A70-81C85B3CAC4D}" type="sibTrans" cxnId="{8DB6B013-428B-4175-811D-293BC2E2C18C}">
      <dgm:prSet/>
      <dgm:spPr/>
      <dgm:t>
        <a:bodyPr/>
        <a:lstStyle/>
        <a:p>
          <a:endParaRPr lang="pt-BR"/>
        </a:p>
      </dgm:t>
    </dgm:pt>
    <dgm:pt modelId="{02FC0EBD-5DFE-4300-96E4-C57C7CE7ABB2}" type="asst">
      <dgm:prSet/>
      <dgm:spPr/>
      <dgm:t>
        <a:bodyPr/>
        <a:lstStyle/>
        <a:p>
          <a:r>
            <a:rPr lang="pt-BR"/>
            <a:t>ASSESSOR DA PRESIDÊNCIA</a:t>
          </a:r>
        </a:p>
      </dgm:t>
    </dgm:pt>
    <dgm:pt modelId="{C19CB058-AAD3-48E0-80F5-8CECF44AB1E0}" type="parTrans" cxnId="{F3B9894E-D91A-4BCE-B50A-81CA38C78942}">
      <dgm:prSet/>
      <dgm:spPr/>
      <dgm:t>
        <a:bodyPr/>
        <a:lstStyle/>
        <a:p>
          <a:endParaRPr lang="pt-BR"/>
        </a:p>
      </dgm:t>
    </dgm:pt>
    <dgm:pt modelId="{8D705780-A9D2-438E-930A-52EBCFAABAA8}" type="sibTrans" cxnId="{F3B9894E-D91A-4BCE-B50A-81CA38C78942}">
      <dgm:prSet/>
      <dgm:spPr/>
      <dgm:t>
        <a:bodyPr/>
        <a:lstStyle/>
        <a:p>
          <a:endParaRPr lang="pt-BR"/>
        </a:p>
      </dgm:t>
    </dgm:pt>
    <dgm:pt modelId="{F3CAF12E-31DD-4969-935D-0379AB74BA78}" type="asst">
      <dgm:prSet/>
      <dgm:spPr/>
      <dgm:t>
        <a:bodyPr/>
        <a:lstStyle/>
        <a:p>
          <a:r>
            <a:rPr lang="pt-BR"/>
            <a:t>ASSESSOR LEGISLATIVO</a:t>
          </a:r>
        </a:p>
      </dgm:t>
    </dgm:pt>
    <dgm:pt modelId="{6F8E6CF5-C10B-4792-BAE5-92AD9DB0751E}" type="parTrans" cxnId="{0214528B-176E-4995-B254-F666D484EA27}">
      <dgm:prSet/>
      <dgm:spPr/>
      <dgm:t>
        <a:bodyPr/>
        <a:lstStyle/>
        <a:p>
          <a:endParaRPr lang="pt-BR"/>
        </a:p>
      </dgm:t>
    </dgm:pt>
    <dgm:pt modelId="{555F0696-49E4-4D87-81DE-95D576B9DECB}" type="sibTrans" cxnId="{0214528B-176E-4995-B254-F666D484EA27}">
      <dgm:prSet/>
      <dgm:spPr/>
      <dgm:t>
        <a:bodyPr/>
        <a:lstStyle/>
        <a:p>
          <a:endParaRPr lang="pt-BR"/>
        </a:p>
      </dgm:t>
    </dgm:pt>
    <dgm:pt modelId="{A82C6736-3DDF-4F7D-8F0B-77118E91DACF}" type="asst">
      <dgm:prSet/>
      <dgm:spPr/>
      <dgm:t>
        <a:bodyPr/>
        <a:lstStyle/>
        <a:p>
          <a:r>
            <a:rPr lang="pt-BR"/>
            <a:t>CONTROLADOR INTERNO EM GRATIFICAÇÃO</a:t>
          </a:r>
        </a:p>
      </dgm:t>
    </dgm:pt>
    <dgm:pt modelId="{EDEFF73A-EB0A-4B0A-BADA-0571FF9FA571}" type="parTrans" cxnId="{D0965435-E264-45FA-A9F1-D935E2D7BFB5}">
      <dgm:prSet/>
      <dgm:spPr/>
      <dgm:t>
        <a:bodyPr/>
        <a:lstStyle/>
        <a:p>
          <a:endParaRPr lang="pt-BR"/>
        </a:p>
      </dgm:t>
    </dgm:pt>
    <dgm:pt modelId="{C90CB612-220E-4A08-8529-2B8BF0E7356F}" type="sibTrans" cxnId="{D0965435-E264-45FA-A9F1-D935E2D7BFB5}">
      <dgm:prSet/>
      <dgm:spPr/>
      <dgm:t>
        <a:bodyPr/>
        <a:lstStyle/>
        <a:p>
          <a:endParaRPr lang="pt-BR"/>
        </a:p>
      </dgm:t>
    </dgm:pt>
    <dgm:pt modelId="{35CD923E-2A4E-4459-9671-6A7B763118C3}">
      <dgm:prSet/>
      <dgm:spPr/>
      <dgm:t>
        <a:bodyPr/>
        <a:lstStyle/>
        <a:p>
          <a:r>
            <a:rPr lang="pt-BR"/>
            <a:t>ASSISTENTE ADMINISTRATIVO</a:t>
          </a:r>
        </a:p>
      </dgm:t>
    </dgm:pt>
    <dgm:pt modelId="{0216C2EE-7182-4DA0-AEAE-150C523DBC1C}" type="parTrans" cxnId="{82516C59-B75D-4D24-A812-6F1A867B972D}">
      <dgm:prSet/>
      <dgm:spPr/>
      <dgm:t>
        <a:bodyPr/>
        <a:lstStyle/>
        <a:p>
          <a:endParaRPr lang="pt-BR"/>
        </a:p>
      </dgm:t>
    </dgm:pt>
    <dgm:pt modelId="{04C7CC82-0ECD-4EC0-A223-148F69C1B1A5}" type="sibTrans" cxnId="{82516C59-B75D-4D24-A812-6F1A867B972D}">
      <dgm:prSet/>
      <dgm:spPr/>
      <dgm:t>
        <a:bodyPr/>
        <a:lstStyle/>
        <a:p>
          <a:endParaRPr lang="pt-BR"/>
        </a:p>
      </dgm:t>
    </dgm:pt>
    <dgm:pt modelId="{128FDB6F-CDA3-4E25-8253-3A37F172F4BD}">
      <dgm:prSet/>
      <dgm:spPr/>
      <dgm:t>
        <a:bodyPr/>
        <a:lstStyle/>
        <a:p>
          <a:r>
            <a:rPr lang="pt-BR"/>
            <a:t>AUXILIAR DE SERVIÇOS GERAIS</a:t>
          </a:r>
        </a:p>
      </dgm:t>
    </dgm:pt>
    <dgm:pt modelId="{B77AEFD9-9544-4D30-B484-4719724D8718}" type="parTrans" cxnId="{85CE7679-14B7-4299-B975-C592961B844D}">
      <dgm:prSet/>
      <dgm:spPr/>
      <dgm:t>
        <a:bodyPr/>
        <a:lstStyle/>
        <a:p>
          <a:endParaRPr lang="pt-BR"/>
        </a:p>
      </dgm:t>
    </dgm:pt>
    <dgm:pt modelId="{2980B799-F4B3-4076-BC57-7FF824C1276B}" type="sibTrans" cxnId="{85CE7679-14B7-4299-B975-C592961B844D}">
      <dgm:prSet/>
      <dgm:spPr/>
      <dgm:t>
        <a:bodyPr/>
        <a:lstStyle/>
        <a:p>
          <a:endParaRPr lang="pt-BR"/>
        </a:p>
      </dgm:t>
    </dgm:pt>
    <dgm:pt modelId="{F5B195B3-E52F-4300-97B9-4800AD8C5946}" type="pres">
      <dgm:prSet presAssocID="{94C144BB-929A-492C-96B5-E0C11458986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BD1278D-F910-4373-9317-EF84A62C4E02}" type="pres">
      <dgm:prSet presAssocID="{6D370C54-47C9-4BAB-9084-C3322EF8203A}" presName="hierRoot1" presStyleCnt="0">
        <dgm:presLayoutVars>
          <dgm:hierBranch val="init"/>
        </dgm:presLayoutVars>
      </dgm:prSet>
      <dgm:spPr/>
    </dgm:pt>
    <dgm:pt modelId="{7DC61C5B-9F22-4011-A214-ABAD9788AD0F}" type="pres">
      <dgm:prSet presAssocID="{6D370C54-47C9-4BAB-9084-C3322EF8203A}" presName="rootComposite1" presStyleCnt="0"/>
      <dgm:spPr/>
    </dgm:pt>
    <dgm:pt modelId="{4D5BEDD8-E68A-4900-BDAC-A72F709A04BE}" type="pres">
      <dgm:prSet presAssocID="{6D370C54-47C9-4BAB-9084-C3322EF8203A}" presName="rootText1" presStyleLbl="node0" presStyleIdx="0" presStyleCnt="1" custLinFactNeighborX="-54144" custLinFactNeighborY="15873">
        <dgm:presLayoutVars>
          <dgm:chPref val="3"/>
        </dgm:presLayoutVars>
      </dgm:prSet>
      <dgm:spPr/>
    </dgm:pt>
    <dgm:pt modelId="{0A1A3C89-9182-40B9-9961-7C047D40F0AB}" type="pres">
      <dgm:prSet presAssocID="{6D370C54-47C9-4BAB-9084-C3322EF8203A}" presName="rootConnector1" presStyleLbl="node1" presStyleIdx="0" presStyleCnt="0"/>
      <dgm:spPr/>
    </dgm:pt>
    <dgm:pt modelId="{BEED0E4A-FBF2-4566-A5D3-A4EB54D21F25}" type="pres">
      <dgm:prSet presAssocID="{6D370C54-47C9-4BAB-9084-C3322EF8203A}" presName="hierChild2" presStyleCnt="0"/>
      <dgm:spPr/>
    </dgm:pt>
    <dgm:pt modelId="{5788D943-BA3B-4902-A575-06347B4AA046}" type="pres">
      <dgm:prSet presAssocID="{C0D5422D-A7E5-4A56-BB88-A17CC30FC609}" presName="Name37" presStyleLbl="parChTrans1D2" presStyleIdx="0" presStyleCnt="4"/>
      <dgm:spPr/>
    </dgm:pt>
    <dgm:pt modelId="{6B86233A-90F5-4873-BFBE-F128A9A41795}" type="pres">
      <dgm:prSet presAssocID="{DB114D2C-9CF9-4FC5-978B-6E18B6417D9B}" presName="hierRoot2" presStyleCnt="0">
        <dgm:presLayoutVars>
          <dgm:hierBranch val="init"/>
        </dgm:presLayoutVars>
      </dgm:prSet>
      <dgm:spPr/>
    </dgm:pt>
    <dgm:pt modelId="{A99C0F39-3908-4E9E-8040-B17EDF97314E}" type="pres">
      <dgm:prSet presAssocID="{DB114D2C-9CF9-4FC5-978B-6E18B6417D9B}" presName="rootComposite" presStyleCnt="0"/>
      <dgm:spPr/>
    </dgm:pt>
    <dgm:pt modelId="{F4CB97AB-3421-459C-A0A1-0450D72338CE}" type="pres">
      <dgm:prSet presAssocID="{DB114D2C-9CF9-4FC5-978B-6E18B6417D9B}" presName="rootText" presStyleLbl="node2" presStyleIdx="0" presStyleCnt="4" custLinFactX="-4560" custLinFactY="-140333" custLinFactNeighborX="-100000" custLinFactNeighborY="-200000">
        <dgm:presLayoutVars>
          <dgm:chPref val="3"/>
        </dgm:presLayoutVars>
      </dgm:prSet>
      <dgm:spPr/>
    </dgm:pt>
    <dgm:pt modelId="{6DF6FD75-E8F1-4203-8BF3-020504A594E7}" type="pres">
      <dgm:prSet presAssocID="{DB114D2C-9CF9-4FC5-978B-6E18B6417D9B}" presName="rootConnector" presStyleLbl="node2" presStyleIdx="0" presStyleCnt="4"/>
      <dgm:spPr/>
    </dgm:pt>
    <dgm:pt modelId="{303426C2-1F0D-4170-A7AB-7114848F9F5C}" type="pres">
      <dgm:prSet presAssocID="{DB114D2C-9CF9-4FC5-978B-6E18B6417D9B}" presName="hierChild4" presStyleCnt="0"/>
      <dgm:spPr/>
    </dgm:pt>
    <dgm:pt modelId="{6ED5352F-855B-457A-B6E8-675A969D288F}" type="pres">
      <dgm:prSet presAssocID="{198E66D7-E9C7-40B7-9D5C-97B059AAAC34}" presName="Name37" presStyleLbl="parChTrans1D3" presStyleIdx="0" presStyleCnt="9"/>
      <dgm:spPr/>
    </dgm:pt>
    <dgm:pt modelId="{09B2CFC8-4F57-4963-A388-D09B0851FBFB}" type="pres">
      <dgm:prSet presAssocID="{62555113-4D5E-4061-9EE4-4C8423F7EC02}" presName="hierRoot2" presStyleCnt="0">
        <dgm:presLayoutVars>
          <dgm:hierBranch val="init"/>
        </dgm:presLayoutVars>
      </dgm:prSet>
      <dgm:spPr/>
    </dgm:pt>
    <dgm:pt modelId="{87D0AE2B-B21A-45B4-8200-9DC9B0A05DC9}" type="pres">
      <dgm:prSet presAssocID="{62555113-4D5E-4061-9EE4-4C8423F7EC02}" presName="rootComposite" presStyleCnt="0"/>
      <dgm:spPr/>
    </dgm:pt>
    <dgm:pt modelId="{897E556F-79BE-4229-B5D6-CC00849F19E4}" type="pres">
      <dgm:prSet presAssocID="{62555113-4D5E-4061-9EE4-4C8423F7EC02}" presName="rootText" presStyleLbl="node3" presStyleIdx="0" presStyleCnt="5" custLinFactX="51528" custLinFactNeighborX="100000" custLinFactNeighborY="-69270">
        <dgm:presLayoutVars>
          <dgm:chPref val="3"/>
        </dgm:presLayoutVars>
      </dgm:prSet>
      <dgm:spPr/>
    </dgm:pt>
    <dgm:pt modelId="{BCDA789D-CB70-4AFE-B69D-CB2288D934A5}" type="pres">
      <dgm:prSet presAssocID="{62555113-4D5E-4061-9EE4-4C8423F7EC02}" presName="rootConnector" presStyleLbl="node3" presStyleIdx="0" presStyleCnt="5"/>
      <dgm:spPr/>
    </dgm:pt>
    <dgm:pt modelId="{4E1B5717-24B8-4BCB-AF5B-FE8269BAFFAA}" type="pres">
      <dgm:prSet presAssocID="{62555113-4D5E-4061-9EE4-4C8423F7EC02}" presName="hierChild4" presStyleCnt="0"/>
      <dgm:spPr/>
    </dgm:pt>
    <dgm:pt modelId="{B3416914-123E-43AA-A925-F9C5B85FEC9A}" type="pres">
      <dgm:prSet presAssocID="{62555113-4D5E-4061-9EE4-4C8423F7EC02}" presName="hierChild5" presStyleCnt="0"/>
      <dgm:spPr/>
    </dgm:pt>
    <dgm:pt modelId="{08B6D40B-941B-4BD5-AC36-EB609595027C}" type="pres">
      <dgm:prSet presAssocID="{D5250EF5-E969-4051-8969-1E83DCF60497}" presName="Name37" presStyleLbl="parChTrans1D3" presStyleIdx="1" presStyleCnt="9"/>
      <dgm:spPr/>
    </dgm:pt>
    <dgm:pt modelId="{6FC60166-9226-4CF5-AD33-8E327AB4CBFD}" type="pres">
      <dgm:prSet presAssocID="{6008AEF7-8B08-4B28-8C2A-6AF4148FE46E}" presName="hierRoot2" presStyleCnt="0">
        <dgm:presLayoutVars>
          <dgm:hierBranch val="init"/>
        </dgm:presLayoutVars>
      </dgm:prSet>
      <dgm:spPr/>
    </dgm:pt>
    <dgm:pt modelId="{FB5C89FB-CFED-4361-86AE-38C8F809CFAB}" type="pres">
      <dgm:prSet presAssocID="{6008AEF7-8B08-4B28-8C2A-6AF4148FE46E}" presName="rootComposite" presStyleCnt="0"/>
      <dgm:spPr/>
    </dgm:pt>
    <dgm:pt modelId="{D56ED6D5-2901-4D7B-B341-836DB827E471}" type="pres">
      <dgm:prSet presAssocID="{6008AEF7-8B08-4B28-8C2A-6AF4148FE46E}" presName="rootText" presStyleLbl="node3" presStyleIdx="1" presStyleCnt="5">
        <dgm:presLayoutVars>
          <dgm:chPref val="3"/>
        </dgm:presLayoutVars>
      </dgm:prSet>
      <dgm:spPr/>
    </dgm:pt>
    <dgm:pt modelId="{0C399707-7816-4809-9624-D7B81332EAC3}" type="pres">
      <dgm:prSet presAssocID="{6008AEF7-8B08-4B28-8C2A-6AF4148FE46E}" presName="rootConnector" presStyleLbl="node3" presStyleIdx="1" presStyleCnt="5"/>
      <dgm:spPr/>
    </dgm:pt>
    <dgm:pt modelId="{B9EE1B9F-25DD-48B9-AB3E-99F3EA7D3695}" type="pres">
      <dgm:prSet presAssocID="{6008AEF7-8B08-4B28-8C2A-6AF4148FE46E}" presName="hierChild4" presStyleCnt="0"/>
      <dgm:spPr/>
    </dgm:pt>
    <dgm:pt modelId="{36CA4024-8A62-4DE3-B8E2-37B2C1934836}" type="pres">
      <dgm:prSet presAssocID="{6008AEF7-8B08-4B28-8C2A-6AF4148FE46E}" presName="hierChild5" presStyleCnt="0"/>
      <dgm:spPr/>
    </dgm:pt>
    <dgm:pt modelId="{8437B111-9EF7-4A5F-9662-A79178EC24E8}" type="pres">
      <dgm:prSet presAssocID="{647FFB00-D1C2-42A7-A3DA-EE2C4390CB9A}" presName="Name37" presStyleLbl="parChTrans1D3" presStyleIdx="2" presStyleCnt="9"/>
      <dgm:spPr/>
    </dgm:pt>
    <dgm:pt modelId="{9B9468E6-08A4-4F6A-B7AF-937EB2AC2D1A}" type="pres">
      <dgm:prSet presAssocID="{1B962B79-9922-4BEF-9367-968F9277B337}" presName="hierRoot2" presStyleCnt="0">
        <dgm:presLayoutVars>
          <dgm:hierBranch val="init"/>
        </dgm:presLayoutVars>
      </dgm:prSet>
      <dgm:spPr/>
    </dgm:pt>
    <dgm:pt modelId="{9F3666C1-7CD4-4359-ACBB-D66C18FCB948}" type="pres">
      <dgm:prSet presAssocID="{1B962B79-9922-4BEF-9367-968F9277B337}" presName="rootComposite" presStyleCnt="0"/>
      <dgm:spPr/>
    </dgm:pt>
    <dgm:pt modelId="{79A533F3-F818-471E-9C03-3FBDE192840C}" type="pres">
      <dgm:prSet presAssocID="{1B962B79-9922-4BEF-9367-968F9277B337}" presName="rootText" presStyleLbl="node3" presStyleIdx="2" presStyleCnt="5">
        <dgm:presLayoutVars>
          <dgm:chPref val="3"/>
        </dgm:presLayoutVars>
      </dgm:prSet>
      <dgm:spPr/>
    </dgm:pt>
    <dgm:pt modelId="{4DA51D9D-B984-4150-8BBC-62C03636B7F5}" type="pres">
      <dgm:prSet presAssocID="{1B962B79-9922-4BEF-9367-968F9277B337}" presName="rootConnector" presStyleLbl="node3" presStyleIdx="2" presStyleCnt="5"/>
      <dgm:spPr/>
    </dgm:pt>
    <dgm:pt modelId="{7C70BD78-48C5-4479-A984-DBDC5F0B71EB}" type="pres">
      <dgm:prSet presAssocID="{1B962B79-9922-4BEF-9367-968F9277B337}" presName="hierChild4" presStyleCnt="0"/>
      <dgm:spPr/>
    </dgm:pt>
    <dgm:pt modelId="{2D14F46B-4B88-455C-AB67-E8FAD27A7CBF}" type="pres">
      <dgm:prSet presAssocID="{1B962B79-9922-4BEF-9367-968F9277B337}" presName="hierChild5" presStyleCnt="0"/>
      <dgm:spPr/>
    </dgm:pt>
    <dgm:pt modelId="{C836155B-0BA0-46BA-818D-CC2EF29A6E51}" type="pres">
      <dgm:prSet presAssocID="{0216C2EE-7182-4DA0-AEAE-150C523DBC1C}" presName="Name37" presStyleLbl="parChTrans1D3" presStyleIdx="3" presStyleCnt="9"/>
      <dgm:spPr/>
    </dgm:pt>
    <dgm:pt modelId="{2AF20BCF-948F-4D6B-8678-1079828934EF}" type="pres">
      <dgm:prSet presAssocID="{35CD923E-2A4E-4459-9671-6A7B763118C3}" presName="hierRoot2" presStyleCnt="0">
        <dgm:presLayoutVars>
          <dgm:hierBranch val="init"/>
        </dgm:presLayoutVars>
      </dgm:prSet>
      <dgm:spPr/>
    </dgm:pt>
    <dgm:pt modelId="{2EC9B57A-5A42-400A-BA28-9756F1872109}" type="pres">
      <dgm:prSet presAssocID="{35CD923E-2A4E-4459-9671-6A7B763118C3}" presName="rootComposite" presStyleCnt="0"/>
      <dgm:spPr/>
    </dgm:pt>
    <dgm:pt modelId="{FFC03088-3846-476A-9567-92C39B7DA437}" type="pres">
      <dgm:prSet presAssocID="{35CD923E-2A4E-4459-9671-6A7B763118C3}" presName="rootText" presStyleLbl="node3" presStyleIdx="3" presStyleCnt="5">
        <dgm:presLayoutVars>
          <dgm:chPref val="3"/>
        </dgm:presLayoutVars>
      </dgm:prSet>
      <dgm:spPr/>
    </dgm:pt>
    <dgm:pt modelId="{52A48AAA-D7D7-41F8-AC44-8C17A37A9DFC}" type="pres">
      <dgm:prSet presAssocID="{35CD923E-2A4E-4459-9671-6A7B763118C3}" presName="rootConnector" presStyleLbl="node3" presStyleIdx="3" presStyleCnt="5"/>
      <dgm:spPr/>
    </dgm:pt>
    <dgm:pt modelId="{54FE04DF-5EEE-4AD9-9F57-42D85F23ECDB}" type="pres">
      <dgm:prSet presAssocID="{35CD923E-2A4E-4459-9671-6A7B763118C3}" presName="hierChild4" presStyleCnt="0"/>
      <dgm:spPr/>
    </dgm:pt>
    <dgm:pt modelId="{3FEC066D-BFCD-4476-84A9-4D3AB7A2308B}" type="pres">
      <dgm:prSet presAssocID="{35CD923E-2A4E-4459-9671-6A7B763118C3}" presName="hierChild5" presStyleCnt="0"/>
      <dgm:spPr/>
    </dgm:pt>
    <dgm:pt modelId="{FDC2131C-40CE-464C-AFB3-89B92E36F3A5}" type="pres">
      <dgm:prSet presAssocID="{B77AEFD9-9544-4D30-B484-4719724D8718}" presName="Name37" presStyleLbl="parChTrans1D3" presStyleIdx="4" presStyleCnt="9"/>
      <dgm:spPr/>
    </dgm:pt>
    <dgm:pt modelId="{29BCE47F-2E73-4FDE-90D7-A41E2C875013}" type="pres">
      <dgm:prSet presAssocID="{128FDB6F-CDA3-4E25-8253-3A37F172F4BD}" presName="hierRoot2" presStyleCnt="0">
        <dgm:presLayoutVars>
          <dgm:hierBranch val="init"/>
        </dgm:presLayoutVars>
      </dgm:prSet>
      <dgm:spPr/>
    </dgm:pt>
    <dgm:pt modelId="{6E46FBF5-E6FE-4807-A69E-07830854DA17}" type="pres">
      <dgm:prSet presAssocID="{128FDB6F-CDA3-4E25-8253-3A37F172F4BD}" presName="rootComposite" presStyleCnt="0"/>
      <dgm:spPr/>
    </dgm:pt>
    <dgm:pt modelId="{0C5A4827-75A4-4102-B494-A3B99C897A02}" type="pres">
      <dgm:prSet presAssocID="{128FDB6F-CDA3-4E25-8253-3A37F172F4BD}" presName="rootText" presStyleLbl="node3" presStyleIdx="4" presStyleCnt="5">
        <dgm:presLayoutVars>
          <dgm:chPref val="3"/>
        </dgm:presLayoutVars>
      </dgm:prSet>
      <dgm:spPr/>
    </dgm:pt>
    <dgm:pt modelId="{0139BBF1-3A7A-42A9-AF28-54D431FD8581}" type="pres">
      <dgm:prSet presAssocID="{128FDB6F-CDA3-4E25-8253-3A37F172F4BD}" presName="rootConnector" presStyleLbl="node3" presStyleIdx="4" presStyleCnt="5"/>
      <dgm:spPr/>
    </dgm:pt>
    <dgm:pt modelId="{BEA55DEE-7AC3-4538-B4A3-DCF8218908EC}" type="pres">
      <dgm:prSet presAssocID="{128FDB6F-CDA3-4E25-8253-3A37F172F4BD}" presName="hierChild4" presStyleCnt="0"/>
      <dgm:spPr/>
    </dgm:pt>
    <dgm:pt modelId="{D4821D4F-DF28-44E9-98AF-8F13D29A0628}" type="pres">
      <dgm:prSet presAssocID="{128FDB6F-CDA3-4E25-8253-3A37F172F4BD}" presName="hierChild5" presStyleCnt="0"/>
      <dgm:spPr/>
    </dgm:pt>
    <dgm:pt modelId="{80CFF40D-C56D-4B5A-A1ED-A86FFB1C6AEA}" type="pres">
      <dgm:prSet presAssocID="{DB114D2C-9CF9-4FC5-978B-6E18B6417D9B}" presName="hierChild5" presStyleCnt="0"/>
      <dgm:spPr/>
    </dgm:pt>
    <dgm:pt modelId="{D75791B0-E9BD-42B7-A400-F3312496B5D6}" type="pres">
      <dgm:prSet presAssocID="{B6407080-776A-4C56-9EFE-051DB266209E}" presName="Name111" presStyleLbl="parChTrans1D3" presStyleIdx="5" presStyleCnt="9"/>
      <dgm:spPr/>
    </dgm:pt>
    <dgm:pt modelId="{20F329B6-D8A8-41E4-AAFB-CE1C9D0D3C35}" type="pres">
      <dgm:prSet presAssocID="{DB6AFD8F-9BFB-4B54-B9D7-5B81B7FF912A}" presName="hierRoot3" presStyleCnt="0">
        <dgm:presLayoutVars>
          <dgm:hierBranch val="init"/>
        </dgm:presLayoutVars>
      </dgm:prSet>
      <dgm:spPr/>
    </dgm:pt>
    <dgm:pt modelId="{7A117658-42F3-4F55-8FC3-92F3ACB63BE9}" type="pres">
      <dgm:prSet presAssocID="{DB6AFD8F-9BFB-4B54-B9D7-5B81B7FF912A}" presName="rootComposite3" presStyleCnt="0"/>
      <dgm:spPr/>
    </dgm:pt>
    <dgm:pt modelId="{D15C91C5-0973-4DA9-AF7A-FF74FB7B3AE3}" type="pres">
      <dgm:prSet presAssocID="{DB6AFD8F-9BFB-4B54-B9D7-5B81B7FF912A}" presName="rootText3" presStyleLbl="asst2" presStyleIdx="0" presStyleCnt="4">
        <dgm:presLayoutVars>
          <dgm:chPref val="3"/>
        </dgm:presLayoutVars>
      </dgm:prSet>
      <dgm:spPr/>
    </dgm:pt>
    <dgm:pt modelId="{8C148B80-3F1A-4D60-9200-8062235B4DDF}" type="pres">
      <dgm:prSet presAssocID="{DB6AFD8F-9BFB-4B54-B9D7-5B81B7FF912A}" presName="rootConnector3" presStyleLbl="asst2" presStyleIdx="0" presStyleCnt="4"/>
      <dgm:spPr/>
    </dgm:pt>
    <dgm:pt modelId="{56E2C77A-202A-4020-849C-8F0DBD096997}" type="pres">
      <dgm:prSet presAssocID="{DB6AFD8F-9BFB-4B54-B9D7-5B81B7FF912A}" presName="hierChild6" presStyleCnt="0"/>
      <dgm:spPr/>
    </dgm:pt>
    <dgm:pt modelId="{DEBAA3A6-1EE6-496B-B13F-D7E3A2F93090}" type="pres">
      <dgm:prSet presAssocID="{DB6AFD8F-9BFB-4B54-B9D7-5B81B7FF912A}" presName="hierChild7" presStyleCnt="0"/>
      <dgm:spPr/>
    </dgm:pt>
    <dgm:pt modelId="{5CA72020-72A6-4598-8C43-AAB2DF6C01F9}" type="pres">
      <dgm:prSet presAssocID="{C19CB058-AAD3-48E0-80F5-8CECF44AB1E0}" presName="Name111" presStyleLbl="parChTrans1D3" presStyleIdx="6" presStyleCnt="9"/>
      <dgm:spPr/>
    </dgm:pt>
    <dgm:pt modelId="{5C1A01B8-1154-4A0C-951F-A09287ACCA75}" type="pres">
      <dgm:prSet presAssocID="{02FC0EBD-5DFE-4300-96E4-C57C7CE7ABB2}" presName="hierRoot3" presStyleCnt="0">
        <dgm:presLayoutVars>
          <dgm:hierBranch val="init"/>
        </dgm:presLayoutVars>
      </dgm:prSet>
      <dgm:spPr/>
    </dgm:pt>
    <dgm:pt modelId="{41790F71-0427-4816-9794-80D98BB1CAAE}" type="pres">
      <dgm:prSet presAssocID="{02FC0EBD-5DFE-4300-96E4-C57C7CE7ABB2}" presName="rootComposite3" presStyleCnt="0"/>
      <dgm:spPr/>
    </dgm:pt>
    <dgm:pt modelId="{6DB77F1A-6E6C-4A0F-A02D-6DFC8558945E}" type="pres">
      <dgm:prSet presAssocID="{02FC0EBD-5DFE-4300-96E4-C57C7CE7ABB2}" presName="rootText3" presStyleLbl="asst2" presStyleIdx="1" presStyleCnt="4">
        <dgm:presLayoutVars>
          <dgm:chPref val="3"/>
        </dgm:presLayoutVars>
      </dgm:prSet>
      <dgm:spPr/>
    </dgm:pt>
    <dgm:pt modelId="{4CE94214-3046-4484-8ADA-B05F6240F4AC}" type="pres">
      <dgm:prSet presAssocID="{02FC0EBD-5DFE-4300-96E4-C57C7CE7ABB2}" presName="rootConnector3" presStyleLbl="asst2" presStyleIdx="1" presStyleCnt="4"/>
      <dgm:spPr/>
    </dgm:pt>
    <dgm:pt modelId="{EA29CDEF-2E78-4588-B36B-F6E3FE67C8C4}" type="pres">
      <dgm:prSet presAssocID="{02FC0EBD-5DFE-4300-96E4-C57C7CE7ABB2}" presName="hierChild6" presStyleCnt="0"/>
      <dgm:spPr/>
    </dgm:pt>
    <dgm:pt modelId="{07B46346-FF0E-4F32-B5B8-8EE427F3D9BF}" type="pres">
      <dgm:prSet presAssocID="{02FC0EBD-5DFE-4300-96E4-C57C7CE7ABB2}" presName="hierChild7" presStyleCnt="0"/>
      <dgm:spPr/>
    </dgm:pt>
    <dgm:pt modelId="{C2BD7D7F-C7F9-47B4-A76B-C4555E454266}" type="pres">
      <dgm:prSet presAssocID="{6F8E6CF5-C10B-4792-BAE5-92AD9DB0751E}" presName="Name111" presStyleLbl="parChTrans1D3" presStyleIdx="7" presStyleCnt="9"/>
      <dgm:spPr/>
    </dgm:pt>
    <dgm:pt modelId="{BD68BD9F-14B3-43D0-A239-AF395C3EE0BB}" type="pres">
      <dgm:prSet presAssocID="{F3CAF12E-31DD-4969-935D-0379AB74BA78}" presName="hierRoot3" presStyleCnt="0">
        <dgm:presLayoutVars>
          <dgm:hierBranch val="init"/>
        </dgm:presLayoutVars>
      </dgm:prSet>
      <dgm:spPr/>
    </dgm:pt>
    <dgm:pt modelId="{DE7FF43B-D461-40D8-B3C5-3EEB7C4D3093}" type="pres">
      <dgm:prSet presAssocID="{F3CAF12E-31DD-4969-935D-0379AB74BA78}" presName="rootComposite3" presStyleCnt="0"/>
      <dgm:spPr/>
    </dgm:pt>
    <dgm:pt modelId="{3DF850E7-ED54-4F5A-9A6E-743127FAEEE1}" type="pres">
      <dgm:prSet presAssocID="{F3CAF12E-31DD-4969-935D-0379AB74BA78}" presName="rootText3" presStyleLbl="asst2" presStyleIdx="2" presStyleCnt="4">
        <dgm:presLayoutVars>
          <dgm:chPref val="3"/>
        </dgm:presLayoutVars>
      </dgm:prSet>
      <dgm:spPr/>
    </dgm:pt>
    <dgm:pt modelId="{81C1A505-6202-47C0-A870-D59B070D3F1C}" type="pres">
      <dgm:prSet presAssocID="{F3CAF12E-31DD-4969-935D-0379AB74BA78}" presName="rootConnector3" presStyleLbl="asst2" presStyleIdx="2" presStyleCnt="4"/>
      <dgm:spPr/>
    </dgm:pt>
    <dgm:pt modelId="{E0F785C8-0601-455D-B36A-5AEA4B11B798}" type="pres">
      <dgm:prSet presAssocID="{F3CAF12E-31DD-4969-935D-0379AB74BA78}" presName="hierChild6" presStyleCnt="0"/>
      <dgm:spPr/>
    </dgm:pt>
    <dgm:pt modelId="{EA318837-E9C0-4179-A857-0FD4C7EACFF7}" type="pres">
      <dgm:prSet presAssocID="{F3CAF12E-31DD-4969-935D-0379AB74BA78}" presName="hierChild7" presStyleCnt="0"/>
      <dgm:spPr/>
    </dgm:pt>
    <dgm:pt modelId="{758DE53B-62BC-4A48-9055-C0A2F76F1FBE}" type="pres">
      <dgm:prSet presAssocID="{EDEFF73A-EB0A-4B0A-BADA-0571FF9FA571}" presName="Name111" presStyleLbl="parChTrans1D3" presStyleIdx="8" presStyleCnt="9"/>
      <dgm:spPr/>
    </dgm:pt>
    <dgm:pt modelId="{2CC84429-A347-4AFF-8AE5-8AA4A474099D}" type="pres">
      <dgm:prSet presAssocID="{A82C6736-3DDF-4F7D-8F0B-77118E91DACF}" presName="hierRoot3" presStyleCnt="0">
        <dgm:presLayoutVars>
          <dgm:hierBranch val="init"/>
        </dgm:presLayoutVars>
      </dgm:prSet>
      <dgm:spPr/>
    </dgm:pt>
    <dgm:pt modelId="{5436A6D3-D082-4FBE-AD7C-0060AA1AD367}" type="pres">
      <dgm:prSet presAssocID="{A82C6736-3DDF-4F7D-8F0B-77118E91DACF}" presName="rootComposite3" presStyleCnt="0"/>
      <dgm:spPr/>
    </dgm:pt>
    <dgm:pt modelId="{27023D00-A437-4831-86C8-F9A9DDDFF416}" type="pres">
      <dgm:prSet presAssocID="{A82C6736-3DDF-4F7D-8F0B-77118E91DACF}" presName="rootText3" presStyleLbl="asst2" presStyleIdx="3" presStyleCnt="4" custLinFactX="-21222" custLinFactY="18337" custLinFactNeighborX="-100000" custLinFactNeighborY="100000">
        <dgm:presLayoutVars>
          <dgm:chPref val="3"/>
        </dgm:presLayoutVars>
      </dgm:prSet>
      <dgm:spPr/>
    </dgm:pt>
    <dgm:pt modelId="{3DF8D77F-A89E-4C16-86DB-B1F6A7293802}" type="pres">
      <dgm:prSet presAssocID="{A82C6736-3DDF-4F7D-8F0B-77118E91DACF}" presName="rootConnector3" presStyleLbl="asst2" presStyleIdx="3" presStyleCnt="4"/>
      <dgm:spPr/>
    </dgm:pt>
    <dgm:pt modelId="{8108721F-B8BE-4C05-97DE-3E4078DE607A}" type="pres">
      <dgm:prSet presAssocID="{A82C6736-3DDF-4F7D-8F0B-77118E91DACF}" presName="hierChild6" presStyleCnt="0"/>
      <dgm:spPr/>
    </dgm:pt>
    <dgm:pt modelId="{B05468CE-047C-49D1-A087-B31E850EC658}" type="pres">
      <dgm:prSet presAssocID="{A82C6736-3DDF-4F7D-8F0B-77118E91DACF}" presName="hierChild7" presStyleCnt="0"/>
      <dgm:spPr/>
    </dgm:pt>
    <dgm:pt modelId="{24CF0238-C464-494C-9F23-6C9BD86E319D}" type="pres">
      <dgm:prSet presAssocID="{2D408C5A-0512-4E84-9770-91F5AF0DC56B}" presName="Name37" presStyleLbl="parChTrans1D2" presStyleIdx="1" presStyleCnt="4"/>
      <dgm:spPr/>
    </dgm:pt>
    <dgm:pt modelId="{31B4AD68-8C7A-4F5B-AFF1-214C307ADC18}" type="pres">
      <dgm:prSet presAssocID="{970AE11C-DBAF-400B-A662-4AE695E4D584}" presName="hierRoot2" presStyleCnt="0">
        <dgm:presLayoutVars>
          <dgm:hierBranch val="init"/>
        </dgm:presLayoutVars>
      </dgm:prSet>
      <dgm:spPr/>
    </dgm:pt>
    <dgm:pt modelId="{2D177A17-AE6C-41E0-8366-5ABDEFAF11F0}" type="pres">
      <dgm:prSet presAssocID="{970AE11C-DBAF-400B-A662-4AE695E4D584}" presName="rootComposite" presStyleCnt="0"/>
      <dgm:spPr/>
    </dgm:pt>
    <dgm:pt modelId="{FC3617B3-D034-4223-A2F2-F0590210C6A0}" type="pres">
      <dgm:prSet presAssocID="{970AE11C-DBAF-400B-A662-4AE695E4D584}" presName="rootText" presStyleLbl="node2" presStyleIdx="1" presStyleCnt="4">
        <dgm:presLayoutVars>
          <dgm:chPref val="3"/>
        </dgm:presLayoutVars>
      </dgm:prSet>
      <dgm:spPr/>
    </dgm:pt>
    <dgm:pt modelId="{60DE254D-42A2-4BEA-972F-FCE3DB563994}" type="pres">
      <dgm:prSet presAssocID="{970AE11C-DBAF-400B-A662-4AE695E4D584}" presName="rootConnector" presStyleLbl="node2" presStyleIdx="1" presStyleCnt="4"/>
      <dgm:spPr/>
    </dgm:pt>
    <dgm:pt modelId="{104A8D2D-DF64-4F5E-BB0B-0FDCD62EEEE9}" type="pres">
      <dgm:prSet presAssocID="{970AE11C-DBAF-400B-A662-4AE695E4D584}" presName="hierChild4" presStyleCnt="0"/>
      <dgm:spPr/>
    </dgm:pt>
    <dgm:pt modelId="{B9165901-F571-4D14-BF03-44B40E15D957}" type="pres">
      <dgm:prSet presAssocID="{970AE11C-DBAF-400B-A662-4AE695E4D584}" presName="hierChild5" presStyleCnt="0"/>
      <dgm:spPr/>
    </dgm:pt>
    <dgm:pt modelId="{A7F98B28-98AB-44DD-9213-492E2CFF7612}" type="pres">
      <dgm:prSet presAssocID="{F8FDEEA8-1A87-4002-9189-1E86785BB697}" presName="Name37" presStyleLbl="parChTrans1D2" presStyleIdx="2" presStyleCnt="4"/>
      <dgm:spPr/>
    </dgm:pt>
    <dgm:pt modelId="{292E6C6F-4CFD-4C94-ADB3-E2BD4767390E}" type="pres">
      <dgm:prSet presAssocID="{A1AC819A-7913-4B1E-8769-8C461E556329}" presName="hierRoot2" presStyleCnt="0">
        <dgm:presLayoutVars>
          <dgm:hierBranch val="init"/>
        </dgm:presLayoutVars>
      </dgm:prSet>
      <dgm:spPr/>
    </dgm:pt>
    <dgm:pt modelId="{662DEDEA-19CF-4F0F-87A0-6E918F6ADB50}" type="pres">
      <dgm:prSet presAssocID="{A1AC819A-7913-4B1E-8769-8C461E556329}" presName="rootComposite" presStyleCnt="0"/>
      <dgm:spPr/>
    </dgm:pt>
    <dgm:pt modelId="{0B26A8E4-747D-4893-8945-F79B5F65FC9E}" type="pres">
      <dgm:prSet presAssocID="{A1AC819A-7913-4B1E-8769-8C461E556329}" presName="rootText" presStyleLbl="node2" presStyleIdx="2" presStyleCnt="4">
        <dgm:presLayoutVars>
          <dgm:chPref val="3"/>
        </dgm:presLayoutVars>
      </dgm:prSet>
      <dgm:spPr/>
    </dgm:pt>
    <dgm:pt modelId="{BB66554C-256D-49B8-B62D-D19D73A864D9}" type="pres">
      <dgm:prSet presAssocID="{A1AC819A-7913-4B1E-8769-8C461E556329}" presName="rootConnector" presStyleLbl="node2" presStyleIdx="2" presStyleCnt="4"/>
      <dgm:spPr/>
    </dgm:pt>
    <dgm:pt modelId="{D7F4E285-569B-4BB8-8702-7C33A39260EE}" type="pres">
      <dgm:prSet presAssocID="{A1AC819A-7913-4B1E-8769-8C461E556329}" presName="hierChild4" presStyleCnt="0"/>
      <dgm:spPr/>
    </dgm:pt>
    <dgm:pt modelId="{24625EB6-74BF-4F6C-BE0C-7067AD599537}" type="pres">
      <dgm:prSet presAssocID="{A1AC819A-7913-4B1E-8769-8C461E556329}" presName="hierChild5" presStyleCnt="0"/>
      <dgm:spPr/>
    </dgm:pt>
    <dgm:pt modelId="{E7A9D01C-0186-403F-8D4A-1630692DEAAE}" type="pres">
      <dgm:prSet presAssocID="{A216F311-0192-4AE5-9005-A3FEF6C5FBDD}" presName="Name37" presStyleLbl="parChTrans1D2" presStyleIdx="3" presStyleCnt="4"/>
      <dgm:spPr/>
    </dgm:pt>
    <dgm:pt modelId="{F1BCB7A7-0286-49D9-962F-7F7E99F9249F}" type="pres">
      <dgm:prSet presAssocID="{9F8C4F7C-5305-416C-AC9D-6BA32C941C1B}" presName="hierRoot2" presStyleCnt="0">
        <dgm:presLayoutVars>
          <dgm:hierBranch val="init"/>
        </dgm:presLayoutVars>
      </dgm:prSet>
      <dgm:spPr/>
    </dgm:pt>
    <dgm:pt modelId="{F31BF0BD-F1DE-4EB6-8C3A-362297308C9D}" type="pres">
      <dgm:prSet presAssocID="{9F8C4F7C-5305-416C-AC9D-6BA32C941C1B}" presName="rootComposite" presStyleCnt="0"/>
      <dgm:spPr/>
    </dgm:pt>
    <dgm:pt modelId="{65DC42BA-A5CA-4444-BFE6-FAAF6D9FC74B}" type="pres">
      <dgm:prSet presAssocID="{9F8C4F7C-5305-416C-AC9D-6BA32C941C1B}" presName="rootText" presStyleLbl="node2" presStyleIdx="3" presStyleCnt="4">
        <dgm:presLayoutVars>
          <dgm:chPref val="3"/>
        </dgm:presLayoutVars>
      </dgm:prSet>
      <dgm:spPr/>
    </dgm:pt>
    <dgm:pt modelId="{565ED1BC-B708-48B9-91D8-366492277A74}" type="pres">
      <dgm:prSet presAssocID="{9F8C4F7C-5305-416C-AC9D-6BA32C941C1B}" presName="rootConnector" presStyleLbl="node2" presStyleIdx="3" presStyleCnt="4"/>
      <dgm:spPr/>
    </dgm:pt>
    <dgm:pt modelId="{F8778E6D-2221-4B62-A369-E11E8E18E745}" type="pres">
      <dgm:prSet presAssocID="{9F8C4F7C-5305-416C-AC9D-6BA32C941C1B}" presName="hierChild4" presStyleCnt="0"/>
      <dgm:spPr/>
    </dgm:pt>
    <dgm:pt modelId="{5A16E041-C877-4F57-A553-A707C11AD97D}" type="pres">
      <dgm:prSet presAssocID="{9F8C4F7C-5305-416C-AC9D-6BA32C941C1B}" presName="hierChild5" presStyleCnt="0"/>
      <dgm:spPr/>
    </dgm:pt>
    <dgm:pt modelId="{BBACD415-D76A-4CBE-BE61-2D8A8D0DD991}" type="pres">
      <dgm:prSet presAssocID="{6D370C54-47C9-4BAB-9084-C3322EF8203A}" presName="hierChild3" presStyleCnt="0"/>
      <dgm:spPr/>
    </dgm:pt>
  </dgm:ptLst>
  <dgm:cxnLst>
    <dgm:cxn modelId="{BD9FB502-0BB9-4615-8FA1-4F1C850A14DF}" type="presOf" srcId="{128FDB6F-CDA3-4E25-8253-3A37F172F4BD}" destId="{0C5A4827-75A4-4102-B494-A3B99C897A02}" srcOrd="0" destOrd="0" presId="urn:microsoft.com/office/officeart/2005/8/layout/orgChart1"/>
    <dgm:cxn modelId="{F72ED104-2234-45D9-8405-70BA46AE3034}" type="presOf" srcId="{970AE11C-DBAF-400B-A662-4AE695E4D584}" destId="{60DE254D-42A2-4BEA-972F-FCE3DB563994}" srcOrd="1" destOrd="0" presId="urn:microsoft.com/office/officeart/2005/8/layout/orgChart1"/>
    <dgm:cxn modelId="{8DB6B013-428B-4175-811D-293BC2E2C18C}" srcId="{6D370C54-47C9-4BAB-9084-C3322EF8203A}" destId="{9F8C4F7C-5305-416C-AC9D-6BA32C941C1B}" srcOrd="3" destOrd="0" parTransId="{A216F311-0192-4AE5-9005-A3FEF6C5FBDD}" sibTransId="{AD9F3822-0759-4EF3-9A70-81C85B3CAC4D}"/>
    <dgm:cxn modelId="{4C4C5018-549B-4E0F-AD5A-10C7F0B9ACAA}" type="presOf" srcId="{F8FDEEA8-1A87-4002-9189-1E86785BB697}" destId="{A7F98B28-98AB-44DD-9213-492E2CFF7612}" srcOrd="0" destOrd="0" presId="urn:microsoft.com/office/officeart/2005/8/layout/orgChart1"/>
    <dgm:cxn modelId="{7F2FA11C-CC65-44E6-82FD-68F96117625D}" type="presOf" srcId="{35CD923E-2A4E-4459-9671-6A7B763118C3}" destId="{52A48AAA-D7D7-41F8-AC44-8C17A37A9DFC}" srcOrd="1" destOrd="0" presId="urn:microsoft.com/office/officeart/2005/8/layout/orgChart1"/>
    <dgm:cxn modelId="{152ECE22-3A31-43E2-96A3-452DE8BA9B8B}" srcId="{DB114D2C-9CF9-4FC5-978B-6E18B6417D9B}" destId="{62555113-4D5E-4061-9EE4-4C8423F7EC02}" srcOrd="1" destOrd="0" parTransId="{198E66D7-E9C7-40B7-9D5C-97B059AAAC34}" sibTransId="{9437E80F-8F23-4D27-9E68-763E2830CAB8}"/>
    <dgm:cxn modelId="{B9EEF427-D83D-4779-A19E-7CC435F6110B}" type="presOf" srcId="{1B962B79-9922-4BEF-9367-968F9277B337}" destId="{4DA51D9D-B984-4150-8BBC-62C03636B7F5}" srcOrd="1" destOrd="0" presId="urn:microsoft.com/office/officeart/2005/8/layout/orgChart1"/>
    <dgm:cxn modelId="{B85A6B32-696B-44D9-9E10-4C7D3D4A1174}" srcId="{DB114D2C-9CF9-4FC5-978B-6E18B6417D9B}" destId="{6008AEF7-8B08-4B28-8C2A-6AF4148FE46E}" srcOrd="2" destOrd="0" parTransId="{D5250EF5-E969-4051-8969-1E83DCF60497}" sibTransId="{18E144E4-F548-40B7-836D-300486930F6B}"/>
    <dgm:cxn modelId="{D0965435-E264-45FA-A9F1-D935E2D7BFB5}" srcId="{DB114D2C-9CF9-4FC5-978B-6E18B6417D9B}" destId="{A82C6736-3DDF-4F7D-8F0B-77118E91DACF}" srcOrd="6" destOrd="0" parTransId="{EDEFF73A-EB0A-4B0A-BADA-0571FF9FA571}" sibTransId="{C90CB612-220E-4A08-8529-2B8BF0E7356F}"/>
    <dgm:cxn modelId="{8A918B35-57F7-4E11-AFB5-706230C886F7}" type="presOf" srcId="{1B962B79-9922-4BEF-9367-968F9277B337}" destId="{79A533F3-F818-471E-9C03-3FBDE192840C}" srcOrd="0" destOrd="0" presId="urn:microsoft.com/office/officeart/2005/8/layout/orgChart1"/>
    <dgm:cxn modelId="{CB693638-2F6C-4D7D-817D-B4741EAE7476}" type="presOf" srcId="{647FFB00-D1C2-42A7-A3DA-EE2C4390CB9A}" destId="{8437B111-9EF7-4A5F-9662-A79178EC24E8}" srcOrd="0" destOrd="0" presId="urn:microsoft.com/office/officeart/2005/8/layout/orgChart1"/>
    <dgm:cxn modelId="{A7A1E13B-F067-47D3-A212-CBB04EDFBC4E}" type="presOf" srcId="{9F8C4F7C-5305-416C-AC9D-6BA32C941C1B}" destId="{565ED1BC-B708-48B9-91D8-366492277A74}" srcOrd="1" destOrd="0" presId="urn:microsoft.com/office/officeart/2005/8/layout/orgChart1"/>
    <dgm:cxn modelId="{DF88233C-EC5A-4787-8385-B6BD72B0C3D8}" srcId="{6D370C54-47C9-4BAB-9084-C3322EF8203A}" destId="{DB114D2C-9CF9-4FC5-978B-6E18B6417D9B}" srcOrd="0" destOrd="0" parTransId="{C0D5422D-A7E5-4A56-BB88-A17CC30FC609}" sibTransId="{6445CA8D-84F8-429D-BFA3-280EDC30EF40}"/>
    <dgm:cxn modelId="{0F86F53F-B221-4384-A31D-00CD9339AA1F}" type="presOf" srcId="{DB114D2C-9CF9-4FC5-978B-6E18B6417D9B}" destId="{F4CB97AB-3421-459C-A0A1-0450D72338CE}" srcOrd="0" destOrd="0" presId="urn:microsoft.com/office/officeart/2005/8/layout/orgChart1"/>
    <dgm:cxn modelId="{3B91E15D-5B5F-4AFA-A25B-BB7C07B06389}" type="presOf" srcId="{EDEFF73A-EB0A-4B0A-BADA-0571FF9FA571}" destId="{758DE53B-62BC-4A48-9055-C0A2F76F1FBE}" srcOrd="0" destOrd="0" presId="urn:microsoft.com/office/officeart/2005/8/layout/orgChart1"/>
    <dgm:cxn modelId="{C93DA05E-445B-4D66-A741-6D4D0E32E00E}" type="presOf" srcId="{A1AC819A-7913-4B1E-8769-8C461E556329}" destId="{0B26A8E4-747D-4893-8945-F79B5F65FC9E}" srcOrd="0" destOrd="0" presId="urn:microsoft.com/office/officeart/2005/8/layout/orgChart1"/>
    <dgm:cxn modelId="{823E9B42-42DE-4E74-8DF6-4088F18BB741}" type="presOf" srcId="{2D408C5A-0512-4E84-9770-91F5AF0DC56B}" destId="{24CF0238-C464-494C-9F23-6C9BD86E319D}" srcOrd="0" destOrd="0" presId="urn:microsoft.com/office/officeart/2005/8/layout/orgChart1"/>
    <dgm:cxn modelId="{6F7DCE44-953F-42FA-AE94-487F8F62F501}" type="presOf" srcId="{94C144BB-929A-492C-96B5-E0C114589867}" destId="{F5B195B3-E52F-4300-97B9-4800AD8C5946}" srcOrd="0" destOrd="0" presId="urn:microsoft.com/office/officeart/2005/8/layout/orgChart1"/>
    <dgm:cxn modelId="{C7D86465-9932-439B-AD99-4960D0EF50EB}" type="presOf" srcId="{6D370C54-47C9-4BAB-9084-C3322EF8203A}" destId="{0A1A3C89-9182-40B9-9961-7C047D40F0AB}" srcOrd="1" destOrd="0" presId="urn:microsoft.com/office/officeart/2005/8/layout/orgChart1"/>
    <dgm:cxn modelId="{B8591648-B77B-4C01-92C5-C4BC807490B7}" type="presOf" srcId="{DB6AFD8F-9BFB-4B54-B9D7-5B81B7FF912A}" destId="{8C148B80-3F1A-4D60-9200-8062235B4DDF}" srcOrd="1" destOrd="0" presId="urn:microsoft.com/office/officeart/2005/8/layout/orgChart1"/>
    <dgm:cxn modelId="{F3B9894E-D91A-4BCE-B50A-81CA38C78942}" srcId="{DB114D2C-9CF9-4FC5-978B-6E18B6417D9B}" destId="{02FC0EBD-5DFE-4300-96E4-C57C7CE7ABB2}" srcOrd="4" destOrd="0" parTransId="{C19CB058-AAD3-48E0-80F5-8CECF44AB1E0}" sibTransId="{8D705780-A9D2-438E-930A-52EBCFAABAA8}"/>
    <dgm:cxn modelId="{73273C70-7C15-4FEB-A2A2-D6EFE0EA1FF2}" srcId="{6D370C54-47C9-4BAB-9084-C3322EF8203A}" destId="{970AE11C-DBAF-400B-A662-4AE695E4D584}" srcOrd="1" destOrd="0" parTransId="{2D408C5A-0512-4E84-9770-91F5AF0DC56B}" sibTransId="{F590E6AB-2E6E-4393-A395-ABE2085E924B}"/>
    <dgm:cxn modelId="{3119C173-5526-4A8B-A6F2-B24AD4919CF2}" type="presOf" srcId="{A1AC819A-7913-4B1E-8769-8C461E556329}" destId="{BB66554C-256D-49B8-B62D-D19D73A864D9}" srcOrd="1" destOrd="0" presId="urn:microsoft.com/office/officeart/2005/8/layout/orgChart1"/>
    <dgm:cxn modelId="{C890B476-23CC-45E6-A8CE-7E63AAB80048}" type="presOf" srcId="{F3CAF12E-31DD-4969-935D-0379AB74BA78}" destId="{81C1A505-6202-47C0-A870-D59B070D3F1C}" srcOrd="1" destOrd="0" presId="urn:microsoft.com/office/officeart/2005/8/layout/orgChart1"/>
    <dgm:cxn modelId="{C2545657-38AC-446D-AAE9-8270F598C06B}" type="presOf" srcId="{F3CAF12E-31DD-4969-935D-0379AB74BA78}" destId="{3DF850E7-ED54-4F5A-9A6E-743127FAEEE1}" srcOrd="0" destOrd="0" presId="urn:microsoft.com/office/officeart/2005/8/layout/orgChart1"/>
    <dgm:cxn modelId="{20BB0858-90BD-4739-BC36-7D873A9B8534}" type="presOf" srcId="{6F8E6CF5-C10B-4792-BAE5-92AD9DB0751E}" destId="{C2BD7D7F-C7F9-47B4-A76B-C4555E454266}" srcOrd="0" destOrd="0" presId="urn:microsoft.com/office/officeart/2005/8/layout/orgChart1"/>
    <dgm:cxn modelId="{B7D76F58-B510-4757-8565-19DC39B17905}" type="presOf" srcId="{9F8C4F7C-5305-416C-AC9D-6BA32C941C1B}" destId="{65DC42BA-A5CA-4444-BFE6-FAAF6D9FC74B}" srcOrd="0" destOrd="0" presId="urn:microsoft.com/office/officeart/2005/8/layout/orgChart1"/>
    <dgm:cxn modelId="{719A3B59-EB6C-498B-AEDE-860B0AF05EF9}" type="presOf" srcId="{970AE11C-DBAF-400B-A662-4AE695E4D584}" destId="{FC3617B3-D034-4223-A2F2-F0590210C6A0}" srcOrd="0" destOrd="0" presId="urn:microsoft.com/office/officeart/2005/8/layout/orgChart1"/>
    <dgm:cxn modelId="{82516C59-B75D-4D24-A812-6F1A867B972D}" srcId="{DB114D2C-9CF9-4FC5-978B-6E18B6417D9B}" destId="{35CD923E-2A4E-4459-9671-6A7B763118C3}" srcOrd="7" destOrd="0" parTransId="{0216C2EE-7182-4DA0-AEAE-150C523DBC1C}" sibTransId="{04C7CC82-0ECD-4EC0-A223-148F69C1B1A5}"/>
    <dgm:cxn modelId="{85CE7679-14B7-4299-B975-C592961B844D}" srcId="{DB114D2C-9CF9-4FC5-978B-6E18B6417D9B}" destId="{128FDB6F-CDA3-4E25-8253-3A37F172F4BD}" srcOrd="8" destOrd="0" parTransId="{B77AEFD9-9544-4D30-B484-4719724D8718}" sibTransId="{2980B799-F4B3-4076-BC57-7FF824C1276B}"/>
    <dgm:cxn modelId="{52092B81-8F32-4E22-AD69-A314553F1729}" type="presOf" srcId="{02FC0EBD-5DFE-4300-96E4-C57C7CE7ABB2}" destId="{4CE94214-3046-4484-8ADA-B05F6240F4AC}" srcOrd="1" destOrd="0" presId="urn:microsoft.com/office/officeart/2005/8/layout/orgChart1"/>
    <dgm:cxn modelId="{0214528B-176E-4995-B254-F666D484EA27}" srcId="{DB114D2C-9CF9-4FC5-978B-6E18B6417D9B}" destId="{F3CAF12E-31DD-4969-935D-0379AB74BA78}" srcOrd="5" destOrd="0" parTransId="{6F8E6CF5-C10B-4792-BAE5-92AD9DB0751E}" sibTransId="{555F0696-49E4-4D87-81DE-95D576B9DECB}"/>
    <dgm:cxn modelId="{C1DA6090-115F-4F68-B79E-4533073183C5}" type="presOf" srcId="{D5250EF5-E969-4051-8969-1E83DCF60497}" destId="{08B6D40B-941B-4BD5-AC36-EB609595027C}" srcOrd="0" destOrd="0" presId="urn:microsoft.com/office/officeart/2005/8/layout/orgChart1"/>
    <dgm:cxn modelId="{C6D73C93-64C3-422F-B066-A8B616C4A9F9}" type="presOf" srcId="{A82C6736-3DDF-4F7D-8F0B-77118E91DACF}" destId="{3DF8D77F-A89E-4C16-86DB-B1F6A7293802}" srcOrd="1" destOrd="0" presId="urn:microsoft.com/office/officeart/2005/8/layout/orgChart1"/>
    <dgm:cxn modelId="{6A978093-8DA0-447F-9FE5-C8F3B7C9D4FF}" type="presOf" srcId="{6008AEF7-8B08-4B28-8C2A-6AF4148FE46E}" destId="{0C399707-7816-4809-9624-D7B81332EAC3}" srcOrd="1" destOrd="0" presId="urn:microsoft.com/office/officeart/2005/8/layout/orgChart1"/>
    <dgm:cxn modelId="{5F24BBA2-9733-403F-BBA1-A52B39534A22}" type="presOf" srcId="{62555113-4D5E-4061-9EE4-4C8423F7EC02}" destId="{897E556F-79BE-4229-B5D6-CC00849F19E4}" srcOrd="0" destOrd="0" presId="urn:microsoft.com/office/officeart/2005/8/layout/orgChart1"/>
    <dgm:cxn modelId="{D9F6B3A4-65AA-45B8-B9DE-DAE84242D807}" type="presOf" srcId="{DB6AFD8F-9BFB-4B54-B9D7-5B81B7FF912A}" destId="{D15C91C5-0973-4DA9-AF7A-FF74FB7B3AE3}" srcOrd="0" destOrd="0" presId="urn:microsoft.com/office/officeart/2005/8/layout/orgChart1"/>
    <dgm:cxn modelId="{E26666A8-CFF1-449C-BBFC-F2D31CCCB37B}" srcId="{DB114D2C-9CF9-4FC5-978B-6E18B6417D9B}" destId="{DB6AFD8F-9BFB-4B54-B9D7-5B81B7FF912A}" srcOrd="0" destOrd="0" parTransId="{B6407080-776A-4C56-9EFE-051DB266209E}" sibTransId="{7244F333-F144-4168-9DF5-F34EAFDBDC18}"/>
    <dgm:cxn modelId="{6C59E5A9-C44D-4821-A6E0-AF1BA58FF8A8}" type="presOf" srcId="{C19CB058-AAD3-48E0-80F5-8CECF44AB1E0}" destId="{5CA72020-72A6-4598-8C43-AAB2DF6C01F9}" srcOrd="0" destOrd="0" presId="urn:microsoft.com/office/officeart/2005/8/layout/orgChart1"/>
    <dgm:cxn modelId="{7B7805AA-2BD8-443A-B46C-B4A00282963B}" srcId="{94C144BB-929A-492C-96B5-E0C114589867}" destId="{6D370C54-47C9-4BAB-9084-C3322EF8203A}" srcOrd="0" destOrd="0" parTransId="{52B01561-7B29-4013-9793-423227096716}" sibTransId="{48ECF98B-9697-44F7-84A8-9D2A6E6F99A9}"/>
    <dgm:cxn modelId="{2E1844AA-4978-48C8-A8CC-F67FC4F9649D}" type="presOf" srcId="{35CD923E-2A4E-4459-9671-6A7B763118C3}" destId="{FFC03088-3846-476A-9567-92C39B7DA437}" srcOrd="0" destOrd="0" presId="urn:microsoft.com/office/officeart/2005/8/layout/orgChart1"/>
    <dgm:cxn modelId="{E3F73CB0-5A59-45ED-807F-C19F935156A3}" type="presOf" srcId="{6008AEF7-8B08-4B28-8C2A-6AF4148FE46E}" destId="{D56ED6D5-2901-4D7B-B341-836DB827E471}" srcOrd="0" destOrd="0" presId="urn:microsoft.com/office/officeart/2005/8/layout/orgChart1"/>
    <dgm:cxn modelId="{7562E6B4-6979-416D-AD9A-8999A5E4C708}" type="presOf" srcId="{02FC0EBD-5DFE-4300-96E4-C57C7CE7ABB2}" destId="{6DB77F1A-6E6C-4A0F-A02D-6DFC8558945E}" srcOrd="0" destOrd="0" presId="urn:microsoft.com/office/officeart/2005/8/layout/orgChart1"/>
    <dgm:cxn modelId="{BF7EFCB4-644A-4D7C-8DE2-2E09B796015E}" type="presOf" srcId="{B77AEFD9-9544-4D30-B484-4719724D8718}" destId="{FDC2131C-40CE-464C-AFB3-89B92E36F3A5}" srcOrd="0" destOrd="0" presId="urn:microsoft.com/office/officeart/2005/8/layout/orgChart1"/>
    <dgm:cxn modelId="{6A6E5EB5-2DD1-4B09-B47A-A1E3290B34D9}" srcId="{DB114D2C-9CF9-4FC5-978B-6E18B6417D9B}" destId="{1B962B79-9922-4BEF-9367-968F9277B337}" srcOrd="3" destOrd="0" parTransId="{647FFB00-D1C2-42A7-A3DA-EE2C4390CB9A}" sibTransId="{47619BBB-7474-49BE-B392-E39630EBF4CB}"/>
    <dgm:cxn modelId="{E986E3C0-A6D4-4E42-AD10-099DCACFCB5E}" type="presOf" srcId="{B6407080-776A-4C56-9EFE-051DB266209E}" destId="{D75791B0-E9BD-42B7-A400-F3312496B5D6}" srcOrd="0" destOrd="0" presId="urn:microsoft.com/office/officeart/2005/8/layout/orgChart1"/>
    <dgm:cxn modelId="{58CEBEC4-9D2E-40EC-B62C-E918213DB62C}" type="presOf" srcId="{128FDB6F-CDA3-4E25-8253-3A37F172F4BD}" destId="{0139BBF1-3A7A-42A9-AF28-54D431FD8581}" srcOrd="1" destOrd="0" presId="urn:microsoft.com/office/officeart/2005/8/layout/orgChart1"/>
    <dgm:cxn modelId="{EB5AA9C6-39BC-40E6-BF7E-E56E0F528C12}" type="presOf" srcId="{DB114D2C-9CF9-4FC5-978B-6E18B6417D9B}" destId="{6DF6FD75-E8F1-4203-8BF3-020504A594E7}" srcOrd="1" destOrd="0" presId="urn:microsoft.com/office/officeart/2005/8/layout/orgChart1"/>
    <dgm:cxn modelId="{5119D4C9-9143-4498-AD2F-CC5FDD3427CB}" type="presOf" srcId="{A216F311-0192-4AE5-9005-A3FEF6C5FBDD}" destId="{E7A9D01C-0186-403F-8D4A-1630692DEAAE}" srcOrd="0" destOrd="0" presId="urn:microsoft.com/office/officeart/2005/8/layout/orgChart1"/>
    <dgm:cxn modelId="{79EB73CE-7A09-43B8-B181-573320FDC16B}" type="presOf" srcId="{C0D5422D-A7E5-4A56-BB88-A17CC30FC609}" destId="{5788D943-BA3B-4902-A575-06347B4AA046}" srcOrd="0" destOrd="0" presId="urn:microsoft.com/office/officeart/2005/8/layout/orgChart1"/>
    <dgm:cxn modelId="{08445ECF-2EEF-414E-AC20-C92C61325A68}" type="presOf" srcId="{6D370C54-47C9-4BAB-9084-C3322EF8203A}" destId="{4D5BEDD8-E68A-4900-BDAC-A72F709A04BE}" srcOrd="0" destOrd="0" presId="urn:microsoft.com/office/officeart/2005/8/layout/orgChart1"/>
    <dgm:cxn modelId="{72B3C0DB-4466-4819-A78C-029C4D32176A}" type="presOf" srcId="{198E66D7-E9C7-40B7-9D5C-97B059AAAC34}" destId="{6ED5352F-855B-457A-B6E8-675A969D288F}" srcOrd="0" destOrd="0" presId="urn:microsoft.com/office/officeart/2005/8/layout/orgChart1"/>
    <dgm:cxn modelId="{691538DE-A2A6-4640-9D77-D75F99DC781D}" type="presOf" srcId="{62555113-4D5E-4061-9EE4-4C8423F7EC02}" destId="{BCDA789D-CB70-4AFE-B69D-CB2288D934A5}" srcOrd="1" destOrd="0" presId="urn:microsoft.com/office/officeart/2005/8/layout/orgChart1"/>
    <dgm:cxn modelId="{E9C27DDF-E49F-4370-B2C3-868F2EF60FF6}" type="presOf" srcId="{0216C2EE-7182-4DA0-AEAE-150C523DBC1C}" destId="{C836155B-0BA0-46BA-818D-CC2EF29A6E51}" srcOrd="0" destOrd="0" presId="urn:microsoft.com/office/officeart/2005/8/layout/orgChart1"/>
    <dgm:cxn modelId="{CE12D2E0-AEB8-4CD2-821A-6F5342B0F0E0}" srcId="{6D370C54-47C9-4BAB-9084-C3322EF8203A}" destId="{A1AC819A-7913-4B1E-8769-8C461E556329}" srcOrd="2" destOrd="0" parTransId="{F8FDEEA8-1A87-4002-9189-1E86785BB697}" sibTransId="{113928A2-132F-4BAA-B77E-41A5D58CF71E}"/>
    <dgm:cxn modelId="{78EE47F9-338F-468A-9C1C-F79C643592C1}" type="presOf" srcId="{A82C6736-3DDF-4F7D-8F0B-77118E91DACF}" destId="{27023D00-A437-4831-86C8-F9A9DDDFF416}" srcOrd="0" destOrd="0" presId="urn:microsoft.com/office/officeart/2005/8/layout/orgChart1"/>
    <dgm:cxn modelId="{91592BF8-B1E4-41B4-BE80-2039258BE25E}" type="presParOf" srcId="{F5B195B3-E52F-4300-97B9-4800AD8C5946}" destId="{8BD1278D-F910-4373-9317-EF84A62C4E02}" srcOrd="0" destOrd="0" presId="urn:microsoft.com/office/officeart/2005/8/layout/orgChart1"/>
    <dgm:cxn modelId="{DC3E01B1-BEF7-46BD-A416-6A2E93474044}" type="presParOf" srcId="{8BD1278D-F910-4373-9317-EF84A62C4E02}" destId="{7DC61C5B-9F22-4011-A214-ABAD9788AD0F}" srcOrd="0" destOrd="0" presId="urn:microsoft.com/office/officeart/2005/8/layout/orgChart1"/>
    <dgm:cxn modelId="{A257D598-9C14-4F76-9036-A71FE489E8A3}" type="presParOf" srcId="{7DC61C5B-9F22-4011-A214-ABAD9788AD0F}" destId="{4D5BEDD8-E68A-4900-BDAC-A72F709A04BE}" srcOrd="0" destOrd="0" presId="urn:microsoft.com/office/officeart/2005/8/layout/orgChart1"/>
    <dgm:cxn modelId="{616BFDA8-B42B-4337-93F8-76A2EC8A76B8}" type="presParOf" srcId="{7DC61C5B-9F22-4011-A214-ABAD9788AD0F}" destId="{0A1A3C89-9182-40B9-9961-7C047D40F0AB}" srcOrd="1" destOrd="0" presId="urn:microsoft.com/office/officeart/2005/8/layout/orgChart1"/>
    <dgm:cxn modelId="{2ECB4863-0D6C-4CA0-8133-A667C03D23A0}" type="presParOf" srcId="{8BD1278D-F910-4373-9317-EF84A62C4E02}" destId="{BEED0E4A-FBF2-4566-A5D3-A4EB54D21F25}" srcOrd="1" destOrd="0" presId="urn:microsoft.com/office/officeart/2005/8/layout/orgChart1"/>
    <dgm:cxn modelId="{F1EFECB0-ABAE-4945-83B5-728D148F4634}" type="presParOf" srcId="{BEED0E4A-FBF2-4566-A5D3-A4EB54D21F25}" destId="{5788D943-BA3B-4902-A575-06347B4AA046}" srcOrd="0" destOrd="0" presId="urn:microsoft.com/office/officeart/2005/8/layout/orgChart1"/>
    <dgm:cxn modelId="{351A1353-E7CF-44E4-9D6C-497F25E873D6}" type="presParOf" srcId="{BEED0E4A-FBF2-4566-A5D3-A4EB54D21F25}" destId="{6B86233A-90F5-4873-BFBE-F128A9A41795}" srcOrd="1" destOrd="0" presId="urn:microsoft.com/office/officeart/2005/8/layout/orgChart1"/>
    <dgm:cxn modelId="{FD7CAF6E-AEFB-4813-9662-65F3196F8E2C}" type="presParOf" srcId="{6B86233A-90F5-4873-BFBE-F128A9A41795}" destId="{A99C0F39-3908-4E9E-8040-B17EDF97314E}" srcOrd="0" destOrd="0" presId="urn:microsoft.com/office/officeart/2005/8/layout/orgChart1"/>
    <dgm:cxn modelId="{7F25F593-0795-455D-A1FF-2DAD90F09998}" type="presParOf" srcId="{A99C0F39-3908-4E9E-8040-B17EDF97314E}" destId="{F4CB97AB-3421-459C-A0A1-0450D72338CE}" srcOrd="0" destOrd="0" presId="urn:microsoft.com/office/officeart/2005/8/layout/orgChart1"/>
    <dgm:cxn modelId="{431368FF-A51F-40E0-A136-556E504B0B14}" type="presParOf" srcId="{A99C0F39-3908-4E9E-8040-B17EDF97314E}" destId="{6DF6FD75-E8F1-4203-8BF3-020504A594E7}" srcOrd="1" destOrd="0" presId="urn:microsoft.com/office/officeart/2005/8/layout/orgChart1"/>
    <dgm:cxn modelId="{1C43658B-435B-4CAF-AFEA-5697792E35D6}" type="presParOf" srcId="{6B86233A-90F5-4873-BFBE-F128A9A41795}" destId="{303426C2-1F0D-4170-A7AB-7114848F9F5C}" srcOrd="1" destOrd="0" presId="urn:microsoft.com/office/officeart/2005/8/layout/orgChart1"/>
    <dgm:cxn modelId="{D4FB3045-7601-4639-818C-894B0E892B0F}" type="presParOf" srcId="{303426C2-1F0D-4170-A7AB-7114848F9F5C}" destId="{6ED5352F-855B-457A-B6E8-675A969D288F}" srcOrd="0" destOrd="0" presId="urn:microsoft.com/office/officeart/2005/8/layout/orgChart1"/>
    <dgm:cxn modelId="{9B43B950-254A-4E7E-94DC-0571D87BDC4B}" type="presParOf" srcId="{303426C2-1F0D-4170-A7AB-7114848F9F5C}" destId="{09B2CFC8-4F57-4963-A388-D09B0851FBFB}" srcOrd="1" destOrd="0" presId="urn:microsoft.com/office/officeart/2005/8/layout/orgChart1"/>
    <dgm:cxn modelId="{E32E84C4-B66E-42DA-ADA8-815F4195BDD2}" type="presParOf" srcId="{09B2CFC8-4F57-4963-A388-D09B0851FBFB}" destId="{87D0AE2B-B21A-45B4-8200-9DC9B0A05DC9}" srcOrd="0" destOrd="0" presId="urn:microsoft.com/office/officeart/2005/8/layout/orgChart1"/>
    <dgm:cxn modelId="{E14AD57B-FFB5-434C-A23A-A32CDF094F2B}" type="presParOf" srcId="{87D0AE2B-B21A-45B4-8200-9DC9B0A05DC9}" destId="{897E556F-79BE-4229-B5D6-CC00849F19E4}" srcOrd="0" destOrd="0" presId="urn:microsoft.com/office/officeart/2005/8/layout/orgChart1"/>
    <dgm:cxn modelId="{903F8C6F-56BA-4A33-BF1A-8B1FADA11DD3}" type="presParOf" srcId="{87D0AE2B-B21A-45B4-8200-9DC9B0A05DC9}" destId="{BCDA789D-CB70-4AFE-B69D-CB2288D934A5}" srcOrd="1" destOrd="0" presId="urn:microsoft.com/office/officeart/2005/8/layout/orgChart1"/>
    <dgm:cxn modelId="{04BC1666-0C20-47C9-A346-114C5581DF74}" type="presParOf" srcId="{09B2CFC8-4F57-4963-A388-D09B0851FBFB}" destId="{4E1B5717-24B8-4BCB-AF5B-FE8269BAFFAA}" srcOrd="1" destOrd="0" presId="urn:microsoft.com/office/officeart/2005/8/layout/orgChart1"/>
    <dgm:cxn modelId="{AC70ABFA-FDA2-4374-A0DE-8F9570D0255D}" type="presParOf" srcId="{09B2CFC8-4F57-4963-A388-D09B0851FBFB}" destId="{B3416914-123E-43AA-A925-F9C5B85FEC9A}" srcOrd="2" destOrd="0" presId="urn:microsoft.com/office/officeart/2005/8/layout/orgChart1"/>
    <dgm:cxn modelId="{DFBF5A63-A331-4783-A309-00243849FDAB}" type="presParOf" srcId="{303426C2-1F0D-4170-A7AB-7114848F9F5C}" destId="{08B6D40B-941B-4BD5-AC36-EB609595027C}" srcOrd="2" destOrd="0" presId="urn:microsoft.com/office/officeart/2005/8/layout/orgChart1"/>
    <dgm:cxn modelId="{0497EF5E-D0D4-4AAD-B231-BF34DDD146D5}" type="presParOf" srcId="{303426C2-1F0D-4170-A7AB-7114848F9F5C}" destId="{6FC60166-9226-4CF5-AD33-8E327AB4CBFD}" srcOrd="3" destOrd="0" presId="urn:microsoft.com/office/officeart/2005/8/layout/orgChart1"/>
    <dgm:cxn modelId="{90F029D1-34C3-46E2-9021-8D57D2F35481}" type="presParOf" srcId="{6FC60166-9226-4CF5-AD33-8E327AB4CBFD}" destId="{FB5C89FB-CFED-4361-86AE-38C8F809CFAB}" srcOrd="0" destOrd="0" presId="urn:microsoft.com/office/officeart/2005/8/layout/orgChart1"/>
    <dgm:cxn modelId="{DE58C7EE-5FBB-42F3-B8AD-91A0DC5BBF5C}" type="presParOf" srcId="{FB5C89FB-CFED-4361-86AE-38C8F809CFAB}" destId="{D56ED6D5-2901-4D7B-B341-836DB827E471}" srcOrd="0" destOrd="0" presId="urn:microsoft.com/office/officeart/2005/8/layout/orgChart1"/>
    <dgm:cxn modelId="{988A4EE0-BFC5-4A01-9938-B614D669002E}" type="presParOf" srcId="{FB5C89FB-CFED-4361-86AE-38C8F809CFAB}" destId="{0C399707-7816-4809-9624-D7B81332EAC3}" srcOrd="1" destOrd="0" presId="urn:microsoft.com/office/officeart/2005/8/layout/orgChart1"/>
    <dgm:cxn modelId="{91A663D2-AA3A-44CD-9ABB-5A3A3B13E47E}" type="presParOf" srcId="{6FC60166-9226-4CF5-AD33-8E327AB4CBFD}" destId="{B9EE1B9F-25DD-48B9-AB3E-99F3EA7D3695}" srcOrd="1" destOrd="0" presId="urn:microsoft.com/office/officeart/2005/8/layout/orgChart1"/>
    <dgm:cxn modelId="{4F0E81B8-0264-4B79-8D0D-624D209B8AB4}" type="presParOf" srcId="{6FC60166-9226-4CF5-AD33-8E327AB4CBFD}" destId="{36CA4024-8A62-4DE3-B8E2-37B2C1934836}" srcOrd="2" destOrd="0" presId="urn:microsoft.com/office/officeart/2005/8/layout/orgChart1"/>
    <dgm:cxn modelId="{ACE99291-2212-4170-A650-8A4FB5360464}" type="presParOf" srcId="{303426C2-1F0D-4170-A7AB-7114848F9F5C}" destId="{8437B111-9EF7-4A5F-9662-A79178EC24E8}" srcOrd="4" destOrd="0" presId="urn:microsoft.com/office/officeart/2005/8/layout/orgChart1"/>
    <dgm:cxn modelId="{B29B3CC6-6757-4251-B185-6F6344407774}" type="presParOf" srcId="{303426C2-1F0D-4170-A7AB-7114848F9F5C}" destId="{9B9468E6-08A4-4F6A-B7AF-937EB2AC2D1A}" srcOrd="5" destOrd="0" presId="urn:microsoft.com/office/officeart/2005/8/layout/orgChart1"/>
    <dgm:cxn modelId="{CCD592D4-FD2A-438F-A39C-2FFFCDF7D379}" type="presParOf" srcId="{9B9468E6-08A4-4F6A-B7AF-937EB2AC2D1A}" destId="{9F3666C1-7CD4-4359-ACBB-D66C18FCB948}" srcOrd="0" destOrd="0" presId="urn:microsoft.com/office/officeart/2005/8/layout/orgChart1"/>
    <dgm:cxn modelId="{FB42D9D0-5273-484D-89FF-E50FBD1784C6}" type="presParOf" srcId="{9F3666C1-7CD4-4359-ACBB-D66C18FCB948}" destId="{79A533F3-F818-471E-9C03-3FBDE192840C}" srcOrd="0" destOrd="0" presId="urn:microsoft.com/office/officeart/2005/8/layout/orgChart1"/>
    <dgm:cxn modelId="{07F7790E-9F1E-4ECC-B639-5626F891C4BF}" type="presParOf" srcId="{9F3666C1-7CD4-4359-ACBB-D66C18FCB948}" destId="{4DA51D9D-B984-4150-8BBC-62C03636B7F5}" srcOrd="1" destOrd="0" presId="urn:microsoft.com/office/officeart/2005/8/layout/orgChart1"/>
    <dgm:cxn modelId="{D4EB0D0D-FA16-412D-9B33-CC608660F147}" type="presParOf" srcId="{9B9468E6-08A4-4F6A-B7AF-937EB2AC2D1A}" destId="{7C70BD78-48C5-4479-A984-DBDC5F0B71EB}" srcOrd="1" destOrd="0" presId="urn:microsoft.com/office/officeart/2005/8/layout/orgChart1"/>
    <dgm:cxn modelId="{00F6F5AD-F2FA-45BF-8597-3411DCF1CA8A}" type="presParOf" srcId="{9B9468E6-08A4-4F6A-B7AF-937EB2AC2D1A}" destId="{2D14F46B-4B88-455C-AB67-E8FAD27A7CBF}" srcOrd="2" destOrd="0" presId="urn:microsoft.com/office/officeart/2005/8/layout/orgChart1"/>
    <dgm:cxn modelId="{93509102-B6EE-4BDC-B491-A68372B4812D}" type="presParOf" srcId="{303426C2-1F0D-4170-A7AB-7114848F9F5C}" destId="{C836155B-0BA0-46BA-818D-CC2EF29A6E51}" srcOrd="6" destOrd="0" presId="urn:microsoft.com/office/officeart/2005/8/layout/orgChart1"/>
    <dgm:cxn modelId="{A07973E8-58A6-419B-89FD-E6833B94A3D9}" type="presParOf" srcId="{303426C2-1F0D-4170-A7AB-7114848F9F5C}" destId="{2AF20BCF-948F-4D6B-8678-1079828934EF}" srcOrd="7" destOrd="0" presId="urn:microsoft.com/office/officeart/2005/8/layout/orgChart1"/>
    <dgm:cxn modelId="{44C209B4-621A-4D1C-AD0D-B363835BA49F}" type="presParOf" srcId="{2AF20BCF-948F-4D6B-8678-1079828934EF}" destId="{2EC9B57A-5A42-400A-BA28-9756F1872109}" srcOrd="0" destOrd="0" presId="urn:microsoft.com/office/officeart/2005/8/layout/orgChart1"/>
    <dgm:cxn modelId="{C8F05F04-52F5-4A3F-A8C3-BFF8371D9B4F}" type="presParOf" srcId="{2EC9B57A-5A42-400A-BA28-9756F1872109}" destId="{FFC03088-3846-476A-9567-92C39B7DA437}" srcOrd="0" destOrd="0" presId="urn:microsoft.com/office/officeart/2005/8/layout/orgChart1"/>
    <dgm:cxn modelId="{A9D1A6FE-6C8E-43EA-8BB2-656E950359AE}" type="presParOf" srcId="{2EC9B57A-5A42-400A-BA28-9756F1872109}" destId="{52A48AAA-D7D7-41F8-AC44-8C17A37A9DFC}" srcOrd="1" destOrd="0" presId="urn:microsoft.com/office/officeart/2005/8/layout/orgChart1"/>
    <dgm:cxn modelId="{D6A518DD-5BE3-4EB6-B525-A8C1F23844E1}" type="presParOf" srcId="{2AF20BCF-948F-4D6B-8678-1079828934EF}" destId="{54FE04DF-5EEE-4AD9-9F57-42D85F23ECDB}" srcOrd="1" destOrd="0" presId="urn:microsoft.com/office/officeart/2005/8/layout/orgChart1"/>
    <dgm:cxn modelId="{41F4E7FD-2997-40A7-AECC-03CCDE0BD9A3}" type="presParOf" srcId="{2AF20BCF-948F-4D6B-8678-1079828934EF}" destId="{3FEC066D-BFCD-4476-84A9-4D3AB7A2308B}" srcOrd="2" destOrd="0" presId="urn:microsoft.com/office/officeart/2005/8/layout/orgChart1"/>
    <dgm:cxn modelId="{2938E51F-DCAE-4174-9D1D-40460A193F16}" type="presParOf" srcId="{303426C2-1F0D-4170-A7AB-7114848F9F5C}" destId="{FDC2131C-40CE-464C-AFB3-89B92E36F3A5}" srcOrd="8" destOrd="0" presId="urn:microsoft.com/office/officeart/2005/8/layout/orgChart1"/>
    <dgm:cxn modelId="{3DF942E4-F06F-4C64-85B3-75869F791B5A}" type="presParOf" srcId="{303426C2-1F0D-4170-A7AB-7114848F9F5C}" destId="{29BCE47F-2E73-4FDE-90D7-A41E2C875013}" srcOrd="9" destOrd="0" presId="urn:microsoft.com/office/officeart/2005/8/layout/orgChart1"/>
    <dgm:cxn modelId="{1480057E-43C4-40F1-A253-6ED770AB0789}" type="presParOf" srcId="{29BCE47F-2E73-4FDE-90D7-A41E2C875013}" destId="{6E46FBF5-E6FE-4807-A69E-07830854DA17}" srcOrd="0" destOrd="0" presId="urn:microsoft.com/office/officeart/2005/8/layout/orgChart1"/>
    <dgm:cxn modelId="{032FF1E0-EEC8-4793-BDDF-551C492E0A1A}" type="presParOf" srcId="{6E46FBF5-E6FE-4807-A69E-07830854DA17}" destId="{0C5A4827-75A4-4102-B494-A3B99C897A02}" srcOrd="0" destOrd="0" presId="urn:microsoft.com/office/officeart/2005/8/layout/orgChart1"/>
    <dgm:cxn modelId="{96C5714F-124C-4602-9385-EFF5D567FC44}" type="presParOf" srcId="{6E46FBF5-E6FE-4807-A69E-07830854DA17}" destId="{0139BBF1-3A7A-42A9-AF28-54D431FD8581}" srcOrd="1" destOrd="0" presId="urn:microsoft.com/office/officeart/2005/8/layout/orgChart1"/>
    <dgm:cxn modelId="{13D2DAA8-09E5-4A2D-96FE-001274BC632E}" type="presParOf" srcId="{29BCE47F-2E73-4FDE-90D7-A41E2C875013}" destId="{BEA55DEE-7AC3-4538-B4A3-DCF8218908EC}" srcOrd="1" destOrd="0" presId="urn:microsoft.com/office/officeart/2005/8/layout/orgChart1"/>
    <dgm:cxn modelId="{2198D812-05E6-427F-9A20-CB7770BCF218}" type="presParOf" srcId="{29BCE47F-2E73-4FDE-90D7-A41E2C875013}" destId="{D4821D4F-DF28-44E9-98AF-8F13D29A0628}" srcOrd="2" destOrd="0" presId="urn:microsoft.com/office/officeart/2005/8/layout/orgChart1"/>
    <dgm:cxn modelId="{39E70696-9607-44AA-94A0-B5D813250F4D}" type="presParOf" srcId="{6B86233A-90F5-4873-BFBE-F128A9A41795}" destId="{80CFF40D-C56D-4B5A-A1ED-A86FFB1C6AEA}" srcOrd="2" destOrd="0" presId="urn:microsoft.com/office/officeart/2005/8/layout/orgChart1"/>
    <dgm:cxn modelId="{2352AF44-1151-4FBE-8D6E-D6B43536B3C5}" type="presParOf" srcId="{80CFF40D-C56D-4B5A-A1ED-A86FFB1C6AEA}" destId="{D75791B0-E9BD-42B7-A400-F3312496B5D6}" srcOrd="0" destOrd="0" presId="urn:microsoft.com/office/officeart/2005/8/layout/orgChart1"/>
    <dgm:cxn modelId="{B567EFAA-BB21-4BCA-948D-DAEBDD24117D}" type="presParOf" srcId="{80CFF40D-C56D-4B5A-A1ED-A86FFB1C6AEA}" destId="{20F329B6-D8A8-41E4-AAFB-CE1C9D0D3C35}" srcOrd="1" destOrd="0" presId="urn:microsoft.com/office/officeart/2005/8/layout/orgChart1"/>
    <dgm:cxn modelId="{9831004A-D6CA-4CBE-B12D-3BA2F0D725DD}" type="presParOf" srcId="{20F329B6-D8A8-41E4-AAFB-CE1C9D0D3C35}" destId="{7A117658-42F3-4F55-8FC3-92F3ACB63BE9}" srcOrd="0" destOrd="0" presId="urn:microsoft.com/office/officeart/2005/8/layout/orgChart1"/>
    <dgm:cxn modelId="{7DC468AD-6617-4C7E-9405-8236EAB84F3A}" type="presParOf" srcId="{7A117658-42F3-4F55-8FC3-92F3ACB63BE9}" destId="{D15C91C5-0973-4DA9-AF7A-FF74FB7B3AE3}" srcOrd="0" destOrd="0" presId="urn:microsoft.com/office/officeart/2005/8/layout/orgChart1"/>
    <dgm:cxn modelId="{051460B3-15F7-4FA8-A0B0-562E544A27FF}" type="presParOf" srcId="{7A117658-42F3-4F55-8FC3-92F3ACB63BE9}" destId="{8C148B80-3F1A-4D60-9200-8062235B4DDF}" srcOrd="1" destOrd="0" presId="urn:microsoft.com/office/officeart/2005/8/layout/orgChart1"/>
    <dgm:cxn modelId="{FBCE64E7-28A2-456E-B087-B54A22DB5B7D}" type="presParOf" srcId="{20F329B6-D8A8-41E4-AAFB-CE1C9D0D3C35}" destId="{56E2C77A-202A-4020-849C-8F0DBD096997}" srcOrd="1" destOrd="0" presId="urn:microsoft.com/office/officeart/2005/8/layout/orgChart1"/>
    <dgm:cxn modelId="{2DDCCD89-6034-49A1-81ED-20E05FB87405}" type="presParOf" srcId="{20F329B6-D8A8-41E4-AAFB-CE1C9D0D3C35}" destId="{DEBAA3A6-1EE6-496B-B13F-D7E3A2F93090}" srcOrd="2" destOrd="0" presId="urn:microsoft.com/office/officeart/2005/8/layout/orgChart1"/>
    <dgm:cxn modelId="{175F1EAC-15E7-44DA-A993-B6BD32D71264}" type="presParOf" srcId="{80CFF40D-C56D-4B5A-A1ED-A86FFB1C6AEA}" destId="{5CA72020-72A6-4598-8C43-AAB2DF6C01F9}" srcOrd="2" destOrd="0" presId="urn:microsoft.com/office/officeart/2005/8/layout/orgChart1"/>
    <dgm:cxn modelId="{E1AF2ACE-57EC-400B-B34D-A39525C3CEEA}" type="presParOf" srcId="{80CFF40D-C56D-4B5A-A1ED-A86FFB1C6AEA}" destId="{5C1A01B8-1154-4A0C-951F-A09287ACCA75}" srcOrd="3" destOrd="0" presId="urn:microsoft.com/office/officeart/2005/8/layout/orgChart1"/>
    <dgm:cxn modelId="{DE2E5117-E765-47C3-B890-C1AA3DCEE950}" type="presParOf" srcId="{5C1A01B8-1154-4A0C-951F-A09287ACCA75}" destId="{41790F71-0427-4816-9794-80D98BB1CAAE}" srcOrd="0" destOrd="0" presId="urn:microsoft.com/office/officeart/2005/8/layout/orgChart1"/>
    <dgm:cxn modelId="{4A73B396-D626-41FD-8116-7F516D51C635}" type="presParOf" srcId="{41790F71-0427-4816-9794-80D98BB1CAAE}" destId="{6DB77F1A-6E6C-4A0F-A02D-6DFC8558945E}" srcOrd="0" destOrd="0" presId="urn:microsoft.com/office/officeart/2005/8/layout/orgChart1"/>
    <dgm:cxn modelId="{7EA806E8-0819-431F-B835-47140B7795FB}" type="presParOf" srcId="{41790F71-0427-4816-9794-80D98BB1CAAE}" destId="{4CE94214-3046-4484-8ADA-B05F6240F4AC}" srcOrd="1" destOrd="0" presId="urn:microsoft.com/office/officeart/2005/8/layout/orgChart1"/>
    <dgm:cxn modelId="{1376C357-6AC9-4411-8039-359BB4BC038A}" type="presParOf" srcId="{5C1A01B8-1154-4A0C-951F-A09287ACCA75}" destId="{EA29CDEF-2E78-4588-B36B-F6E3FE67C8C4}" srcOrd="1" destOrd="0" presId="urn:microsoft.com/office/officeart/2005/8/layout/orgChart1"/>
    <dgm:cxn modelId="{DED98B64-6ABE-48CE-B90D-ECA1B2643497}" type="presParOf" srcId="{5C1A01B8-1154-4A0C-951F-A09287ACCA75}" destId="{07B46346-FF0E-4F32-B5B8-8EE427F3D9BF}" srcOrd="2" destOrd="0" presId="urn:microsoft.com/office/officeart/2005/8/layout/orgChart1"/>
    <dgm:cxn modelId="{19334E24-02E4-4040-AE78-F7052F2A067E}" type="presParOf" srcId="{80CFF40D-C56D-4B5A-A1ED-A86FFB1C6AEA}" destId="{C2BD7D7F-C7F9-47B4-A76B-C4555E454266}" srcOrd="4" destOrd="0" presId="urn:microsoft.com/office/officeart/2005/8/layout/orgChart1"/>
    <dgm:cxn modelId="{7D3F0CB6-1EE5-4F08-BDDC-B3E344ED5900}" type="presParOf" srcId="{80CFF40D-C56D-4B5A-A1ED-A86FFB1C6AEA}" destId="{BD68BD9F-14B3-43D0-A239-AF395C3EE0BB}" srcOrd="5" destOrd="0" presId="urn:microsoft.com/office/officeart/2005/8/layout/orgChart1"/>
    <dgm:cxn modelId="{448B7DFF-FE1F-4F23-8043-1F32FAF865B9}" type="presParOf" srcId="{BD68BD9F-14B3-43D0-A239-AF395C3EE0BB}" destId="{DE7FF43B-D461-40D8-B3C5-3EEB7C4D3093}" srcOrd="0" destOrd="0" presId="urn:microsoft.com/office/officeart/2005/8/layout/orgChart1"/>
    <dgm:cxn modelId="{8A1A427F-66D8-4191-BBD2-30E228FA4FBD}" type="presParOf" srcId="{DE7FF43B-D461-40D8-B3C5-3EEB7C4D3093}" destId="{3DF850E7-ED54-4F5A-9A6E-743127FAEEE1}" srcOrd="0" destOrd="0" presId="urn:microsoft.com/office/officeart/2005/8/layout/orgChart1"/>
    <dgm:cxn modelId="{7D9782B9-C215-46FD-BCA0-332D1ECCD457}" type="presParOf" srcId="{DE7FF43B-D461-40D8-B3C5-3EEB7C4D3093}" destId="{81C1A505-6202-47C0-A870-D59B070D3F1C}" srcOrd="1" destOrd="0" presId="urn:microsoft.com/office/officeart/2005/8/layout/orgChart1"/>
    <dgm:cxn modelId="{F340AC9A-096F-45F2-94BD-4E242235497D}" type="presParOf" srcId="{BD68BD9F-14B3-43D0-A239-AF395C3EE0BB}" destId="{E0F785C8-0601-455D-B36A-5AEA4B11B798}" srcOrd="1" destOrd="0" presId="urn:microsoft.com/office/officeart/2005/8/layout/orgChart1"/>
    <dgm:cxn modelId="{B5DC5A18-E802-4ECF-A3A7-5D04FFAF66BC}" type="presParOf" srcId="{BD68BD9F-14B3-43D0-A239-AF395C3EE0BB}" destId="{EA318837-E9C0-4179-A857-0FD4C7EACFF7}" srcOrd="2" destOrd="0" presId="urn:microsoft.com/office/officeart/2005/8/layout/orgChart1"/>
    <dgm:cxn modelId="{A46CFD95-F131-4F15-863E-91C6E921CB07}" type="presParOf" srcId="{80CFF40D-C56D-4B5A-A1ED-A86FFB1C6AEA}" destId="{758DE53B-62BC-4A48-9055-C0A2F76F1FBE}" srcOrd="6" destOrd="0" presId="urn:microsoft.com/office/officeart/2005/8/layout/orgChart1"/>
    <dgm:cxn modelId="{03A76D62-7859-423F-8FF1-D81D951D4408}" type="presParOf" srcId="{80CFF40D-C56D-4B5A-A1ED-A86FFB1C6AEA}" destId="{2CC84429-A347-4AFF-8AE5-8AA4A474099D}" srcOrd="7" destOrd="0" presId="urn:microsoft.com/office/officeart/2005/8/layout/orgChart1"/>
    <dgm:cxn modelId="{07EF4A5A-3E4D-4828-B93E-896E0F5D7D00}" type="presParOf" srcId="{2CC84429-A347-4AFF-8AE5-8AA4A474099D}" destId="{5436A6D3-D082-4FBE-AD7C-0060AA1AD367}" srcOrd="0" destOrd="0" presId="urn:microsoft.com/office/officeart/2005/8/layout/orgChart1"/>
    <dgm:cxn modelId="{ADECC84E-B6B0-4B02-A8BD-18CD0E04E4A3}" type="presParOf" srcId="{5436A6D3-D082-4FBE-AD7C-0060AA1AD367}" destId="{27023D00-A437-4831-86C8-F9A9DDDFF416}" srcOrd="0" destOrd="0" presId="urn:microsoft.com/office/officeart/2005/8/layout/orgChart1"/>
    <dgm:cxn modelId="{4257797E-5B34-4D06-AFF5-CA8647AEDC2A}" type="presParOf" srcId="{5436A6D3-D082-4FBE-AD7C-0060AA1AD367}" destId="{3DF8D77F-A89E-4C16-86DB-B1F6A7293802}" srcOrd="1" destOrd="0" presId="urn:microsoft.com/office/officeart/2005/8/layout/orgChart1"/>
    <dgm:cxn modelId="{18242ADC-9E97-4863-BFF2-F252D5889C45}" type="presParOf" srcId="{2CC84429-A347-4AFF-8AE5-8AA4A474099D}" destId="{8108721F-B8BE-4C05-97DE-3E4078DE607A}" srcOrd="1" destOrd="0" presId="urn:microsoft.com/office/officeart/2005/8/layout/orgChart1"/>
    <dgm:cxn modelId="{908781AD-0AA2-4D6F-BA89-5CC12829387E}" type="presParOf" srcId="{2CC84429-A347-4AFF-8AE5-8AA4A474099D}" destId="{B05468CE-047C-49D1-A087-B31E850EC658}" srcOrd="2" destOrd="0" presId="urn:microsoft.com/office/officeart/2005/8/layout/orgChart1"/>
    <dgm:cxn modelId="{D63AC1CC-E167-49E7-9592-D86568A88322}" type="presParOf" srcId="{BEED0E4A-FBF2-4566-A5D3-A4EB54D21F25}" destId="{24CF0238-C464-494C-9F23-6C9BD86E319D}" srcOrd="2" destOrd="0" presId="urn:microsoft.com/office/officeart/2005/8/layout/orgChart1"/>
    <dgm:cxn modelId="{A40BF424-0147-46C5-8261-8A1BB88EC9D5}" type="presParOf" srcId="{BEED0E4A-FBF2-4566-A5D3-A4EB54D21F25}" destId="{31B4AD68-8C7A-4F5B-AFF1-214C307ADC18}" srcOrd="3" destOrd="0" presId="urn:microsoft.com/office/officeart/2005/8/layout/orgChart1"/>
    <dgm:cxn modelId="{09402865-41AA-41F2-A606-8C9DE4B31C11}" type="presParOf" srcId="{31B4AD68-8C7A-4F5B-AFF1-214C307ADC18}" destId="{2D177A17-AE6C-41E0-8366-5ABDEFAF11F0}" srcOrd="0" destOrd="0" presId="urn:microsoft.com/office/officeart/2005/8/layout/orgChart1"/>
    <dgm:cxn modelId="{7A5840B3-6350-4DF5-B70E-8D817F39EE8C}" type="presParOf" srcId="{2D177A17-AE6C-41E0-8366-5ABDEFAF11F0}" destId="{FC3617B3-D034-4223-A2F2-F0590210C6A0}" srcOrd="0" destOrd="0" presId="urn:microsoft.com/office/officeart/2005/8/layout/orgChart1"/>
    <dgm:cxn modelId="{F58AB303-DA26-4F52-80A3-B7C17F6D9928}" type="presParOf" srcId="{2D177A17-AE6C-41E0-8366-5ABDEFAF11F0}" destId="{60DE254D-42A2-4BEA-972F-FCE3DB563994}" srcOrd="1" destOrd="0" presId="urn:microsoft.com/office/officeart/2005/8/layout/orgChart1"/>
    <dgm:cxn modelId="{4BBA6317-1585-47A0-8C54-4C01004DCD7D}" type="presParOf" srcId="{31B4AD68-8C7A-4F5B-AFF1-214C307ADC18}" destId="{104A8D2D-DF64-4F5E-BB0B-0FDCD62EEEE9}" srcOrd="1" destOrd="0" presId="urn:microsoft.com/office/officeart/2005/8/layout/orgChart1"/>
    <dgm:cxn modelId="{E9BA5AD7-0AD4-4DC3-AA72-53903ED6D550}" type="presParOf" srcId="{31B4AD68-8C7A-4F5B-AFF1-214C307ADC18}" destId="{B9165901-F571-4D14-BF03-44B40E15D957}" srcOrd="2" destOrd="0" presId="urn:microsoft.com/office/officeart/2005/8/layout/orgChart1"/>
    <dgm:cxn modelId="{B547796C-2490-4489-9D65-43986CD1D388}" type="presParOf" srcId="{BEED0E4A-FBF2-4566-A5D3-A4EB54D21F25}" destId="{A7F98B28-98AB-44DD-9213-492E2CFF7612}" srcOrd="4" destOrd="0" presId="urn:microsoft.com/office/officeart/2005/8/layout/orgChart1"/>
    <dgm:cxn modelId="{C5F719D8-FF45-48A6-9FDA-2DD7A00012B7}" type="presParOf" srcId="{BEED0E4A-FBF2-4566-A5D3-A4EB54D21F25}" destId="{292E6C6F-4CFD-4C94-ADB3-E2BD4767390E}" srcOrd="5" destOrd="0" presId="urn:microsoft.com/office/officeart/2005/8/layout/orgChart1"/>
    <dgm:cxn modelId="{BA73F136-67CB-46F3-ABEA-5A41F3B5DB0D}" type="presParOf" srcId="{292E6C6F-4CFD-4C94-ADB3-E2BD4767390E}" destId="{662DEDEA-19CF-4F0F-87A0-6E918F6ADB50}" srcOrd="0" destOrd="0" presId="urn:microsoft.com/office/officeart/2005/8/layout/orgChart1"/>
    <dgm:cxn modelId="{920A13D5-3F9B-4E5E-BC8C-1507ED7B024D}" type="presParOf" srcId="{662DEDEA-19CF-4F0F-87A0-6E918F6ADB50}" destId="{0B26A8E4-747D-4893-8945-F79B5F65FC9E}" srcOrd="0" destOrd="0" presId="urn:microsoft.com/office/officeart/2005/8/layout/orgChart1"/>
    <dgm:cxn modelId="{4CCFE9ED-09E8-4DDC-8B89-13AE0032FBE6}" type="presParOf" srcId="{662DEDEA-19CF-4F0F-87A0-6E918F6ADB50}" destId="{BB66554C-256D-49B8-B62D-D19D73A864D9}" srcOrd="1" destOrd="0" presId="urn:microsoft.com/office/officeart/2005/8/layout/orgChart1"/>
    <dgm:cxn modelId="{4CE9EFE2-6E93-4E00-8F23-2EC53EAC4F09}" type="presParOf" srcId="{292E6C6F-4CFD-4C94-ADB3-E2BD4767390E}" destId="{D7F4E285-569B-4BB8-8702-7C33A39260EE}" srcOrd="1" destOrd="0" presId="urn:microsoft.com/office/officeart/2005/8/layout/orgChart1"/>
    <dgm:cxn modelId="{C87DF6A9-7652-4EA4-A889-F52EF561D92F}" type="presParOf" srcId="{292E6C6F-4CFD-4C94-ADB3-E2BD4767390E}" destId="{24625EB6-74BF-4F6C-BE0C-7067AD599537}" srcOrd="2" destOrd="0" presId="urn:microsoft.com/office/officeart/2005/8/layout/orgChart1"/>
    <dgm:cxn modelId="{2C65C8D4-A486-44CF-A474-D3E47BE9DED5}" type="presParOf" srcId="{BEED0E4A-FBF2-4566-A5D3-A4EB54D21F25}" destId="{E7A9D01C-0186-403F-8D4A-1630692DEAAE}" srcOrd="6" destOrd="0" presId="urn:microsoft.com/office/officeart/2005/8/layout/orgChart1"/>
    <dgm:cxn modelId="{739A2CEC-41E8-4F35-BBAA-8E93EAAD3CA0}" type="presParOf" srcId="{BEED0E4A-FBF2-4566-A5D3-A4EB54D21F25}" destId="{F1BCB7A7-0286-49D9-962F-7F7E99F9249F}" srcOrd="7" destOrd="0" presId="urn:microsoft.com/office/officeart/2005/8/layout/orgChart1"/>
    <dgm:cxn modelId="{5AED4D1D-11A7-45FF-9FC3-CFA55A2AC139}" type="presParOf" srcId="{F1BCB7A7-0286-49D9-962F-7F7E99F9249F}" destId="{F31BF0BD-F1DE-4EB6-8C3A-362297308C9D}" srcOrd="0" destOrd="0" presId="urn:microsoft.com/office/officeart/2005/8/layout/orgChart1"/>
    <dgm:cxn modelId="{DCDA41C6-D9FF-459A-B5AE-7FBA98F9D184}" type="presParOf" srcId="{F31BF0BD-F1DE-4EB6-8C3A-362297308C9D}" destId="{65DC42BA-A5CA-4444-BFE6-FAAF6D9FC74B}" srcOrd="0" destOrd="0" presId="urn:microsoft.com/office/officeart/2005/8/layout/orgChart1"/>
    <dgm:cxn modelId="{F205E110-1AD4-4BDD-901B-8A02CCA649F3}" type="presParOf" srcId="{F31BF0BD-F1DE-4EB6-8C3A-362297308C9D}" destId="{565ED1BC-B708-48B9-91D8-366492277A74}" srcOrd="1" destOrd="0" presId="urn:microsoft.com/office/officeart/2005/8/layout/orgChart1"/>
    <dgm:cxn modelId="{EC9A6953-E13C-4385-8C61-5D23191B8F0F}" type="presParOf" srcId="{F1BCB7A7-0286-49D9-962F-7F7E99F9249F}" destId="{F8778E6D-2221-4B62-A369-E11E8E18E745}" srcOrd="1" destOrd="0" presId="urn:microsoft.com/office/officeart/2005/8/layout/orgChart1"/>
    <dgm:cxn modelId="{18ABCB3B-BA22-49B8-B812-A7B57D92097D}" type="presParOf" srcId="{F1BCB7A7-0286-49D9-962F-7F7E99F9249F}" destId="{5A16E041-C877-4F57-A553-A707C11AD97D}" srcOrd="2" destOrd="0" presId="urn:microsoft.com/office/officeart/2005/8/layout/orgChart1"/>
    <dgm:cxn modelId="{0933A881-74A6-435F-8AE8-4D471407C66D}" type="presParOf" srcId="{8BD1278D-F910-4373-9317-EF84A62C4E02}" destId="{BBACD415-D76A-4CBE-BE61-2D8A8D0DD9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9D01C-0186-403F-8D4A-1630692DEAAE}">
      <dsp:nvSpPr>
        <dsp:cNvPr id="0" name=""/>
        <dsp:cNvSpPr/>
      </dsp:nvSpPr>
      <dsp:spPr>
        <a:xfrm>
          <a:off x="3967894" y="440219"/>
          <a:ext cx="1774790" cy="98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7"/>
              </a:lnTo>
              <a:lnTo>
                <a:pt x="1774790" y="19307"/>
              </a:lnTo>
              <a:lnTo>
                <a:pt x="1774790" y="9838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98B28-98AB-44DD-9213-492E2CFF7612}">
      <dsp:nvSpPr>
        <dsp:cNvPr id="0" name=""/>
        <dsp:cNvSpPr/>
      </dsp:nvSpPr>
      <dsp:spPr>
        <a:xfrm>
          <a:off x="3967894" y="440219"/>
          <a:ext cx="863459" cy="98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7"/>
              </a:lnTo>
              <a:lnTo>
                <a:pt x="863459" y="19307"/>
              </a:lnTo>
              <a:lnTo>
                <a:pt x="863459" y="9838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F0238-C464-494C-9F23-6C9BD86E319D}">
      <dsp:nvSpPr>
        <dsp:cNvPr id="0" name=""/>
        <dsp:cNvSpPr/>
      </dsp:nvSpPr>
      <dsp:spPr>
        <a:xfrm>
          <a:off x="3874303" y="440219"/>
          <a:ext cx="91440" cy="98389"/>
        </a:xfrm>
        <a:custGeom>
          <a:avLst/>
          <a:gdLst/>
          <a:ahLst/>
          <a:cxnLst/>
          <a:rect l="0" t="0" r="0" b="0"/>
          <a:pathLst>
            <a:path>
              <a:moveTo>
                <a:pt x="93591" y="0"/>
              </a:moveTo>
              <a:lnTo>
                <a:pt x="93591" y="19307"/>
              </a:lnTo>
              <a:lnTo>
                <a:pt x="45720" y="19307"/>
              </a:lnTo>
              <a:lnTo>
                <a:pt x="45720" y="9838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DE53B-62BC-4A48-9055-C0A2F76F1FBE}">
      <dsp:nvSpPr>
        <dsp:cNvPr id="0" name=""/>
        <dsp:cNvSpPr/>
      </dsp:nvSpPr>
      <dsp:spPr>
        <a:xfrm>
          <a:off x="2129052" y="376583"/>
          <a:ext cx="91440" cy="1865450"/>
        </a:xfrm>
        <a:custGeom>
          <a:avLst/>
          <a:gdLst/>
          <a:ahLst/>
          <a:cxnLst/>
          <a:rect l="0" t="0" r="0" b="0"/>
          <a:pathLst>
            <a:path>
              <a:moveTo>
                <a:pt x="92130" y="0"/>
              </a:moveTo>
              <a:lnTo>
                <a:pt x="45720" y="186545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BD7D7F-C7F9-47B4-A76B-C4555E454266}">
      <dsp:nvSpPr>
        <dsp:cNvPr id="0" name=""/>
        <dsp:cNvSpPr/>
      </dsp:nvSpPr>
      <dsp:spPr>
        <a:xfrm>
          <a:off x="2130724" y="376583"/>
          <a:ext cx="91440" cy="1419813"/>
        </a:xfrm>
        <a:custGeom>
          <a:avLst/>
          <a:gdLst/>
          <a:ahLst/>
          <a:cxnLst/>
          <a:rect l="0" t="0" r="0" b="0"/>
          <a:pathLst>
            <a:path>
              <a:moveTo>
                <a:pt x="90458" y="0"/>
              </a:moveTo>
              <a:lnTo>
                <a:pt x="45720" y="141981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A72020-72A6-4598-8C43-AAB2DF6C01F9}">
      <dsp:nvSpPr>
        <dsp:cNvPr id="0" name=""/>
        <dsp:cNvSpPr/>
      </dsp:nvSpPr>
      <dsp:spPr>
        <a:xfrm>
          <a:off x="2221182" y="376583"/>
          <a:ext cx="866592" cy="885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065"/>
              </a:lnTo>
              <a:lnTo>
                <a:pt x="866592" y="88506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5791B0-E9BD-42B7-A400-F3312496B5D6}">
      <dsp:nvSpPr>
        <dsp:cNvPr id="0" name=""/>
        <dsp:cNvSpPr/>
      </dsp:nvSpPr>
      <dsp:spPr>
        <a:xfrm>
          <a:off x="2130724" y="376583"/>
          <a:ext cx="91440" cy="885065"/>
        </a:xfrm>
        <a:custGeom>
          <a:avLst/>
          <a:gdLst/>
          <a:ahLst/>
          <a:cxnLst/>
          <a:rect l="0" t="0" r="0" b="0"/>
          <a:pathLst>
            <a:path>
              <a:moveTo>
                <a:pt x="90458" y="0"/>
              </a:moveTo>
              <a:lnTo>
                <a:pt x="45720" y="88506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2131C-40CE-464C-AFB3-89B92E36F3A5}">
      <dsp:nvSpPr>
        <dsp:cNvPr id="0" name=""/>
        <dsp:cNvSpPr/>
      </dsp:nvSpPr>
      <dsp:spPr>
        <a:xfrm>
          <a:off x="2221182" y="376583"/>
          <a:ext cx="900485" cy="4093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3553"/>
              </a:lnTo>
              <a:lnTo>
                <a:pt x="900485" y="409355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6155B-0BA0-46BA-818D-CC2EF29A6E51}">
      <dsp:nvSpPr>
        <dsp:cNvPr id="0" name=""/>
        <dsp:cNvSpPr/>
      </dsp:nvSpPr>
      <dsp:spPr>
        <a:xfrm>
          <a:off x="2221182" y="376583"/>
          <a:ext cx="900485" cy="3558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8805"/>
              </a:lnTo>
              <a:lnTo>
                <a:pt x="900485" y="355880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7B111-9EF7-4A5F-9662-A79178EC24E8}">
      <dsp:nvSpPr>
        <dsp:cNvPr id="0" name=""/>
        <dsp:cNvSpPr/>
      </dsp:nvSpPr>
      <dsp:spPr>
        <a:xfrm>
          <a:off x="2221182" y="376583"/>
          <a:ext cx="900485" cy="3024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4057"/>
              </a:lnTo>
              <a:lnTo>
                <a:pt x="900485" y="302405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6D40B-941B-4BD5-AC36-EB609595027C}">
      <dsp:nvSpPr>
        <dsp:cNvPr id="0" name=""/>
        <dsp:cNvSpPr/>
      </dsp:nvSpPr>
      <dsp:spPr>
        <a:xfrm>
          <a:off x="2221182" y="376583"/>
          <a:ext cx="900485" cy="2489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9309"/>
              </a:lnTo>
              <a:lnTo>
                <a:pt x="900485" y="2489309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D5352F-855B-457A-B6E8-675A969D288F}">
      <dsp:nvSpPr>
        <dsp:cNvPr id="0" name=""/>
        <dsp:cNvSpPr/>
      </dsp:nvSpPr>
      <dsp:spPr>
        <a:xfrm>
          <a:off x="2221182" y="376583"/>
          <a:ext cx="2041742" cy="1693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3702"/>
              </a:lnTo>
              <a:lnTo>
                <a:pt x="2041742" y="169370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8D943-BA3B-4902-A575-06347B4AA046}">
      <dsp:nvSpPr>
        <dsp:cNvPr id="0" name=""/>
        <dsp:cNvSpPr/>
      </dsp:nvSpPr>
      <dsp:spPr>
        <a:xfrm>
          <a:off x="2221182" y="0"/>
          <a:ext cx="1746712" cy="440219"/>
        </a:xfrm>
        <a:custGeom>
          <a:avLst/>
          <a:gdLst/>
          <a:ahLst/>
          <a:cxnLst/>
          <a:rect l="0" t="0" r="0" b="0"/>
          <a:pathLst>
            <a:path>
              <a:moveTo>
                <a:pt x="1746712" y="440219"/>
              </a:moveTo>
              <a:lnTo>
                <a:pt x="0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BEDD8-E68A-4900-BDAC-A72F709A04BE}">
      <dsp:nvSpPr>
        <dsp:cNvPr id="0" name=""/>
        <dsp:cNvSpPr/>
      </dsp:nvSpPr>
      <dsp:spPr>
        <a:xfrm>
          <a:off x="3591311" y="63636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PLENÁRIO</a:t>
          </a:r>
        </a:p>
      </dsp:txBody>
      <dsp:txXfrm>
        <a:off x="3591311" y="63636"/>
        <a:ext cx="753166" cy="376583"/>
      </dsp:txXfrm>
    </dsp:sp>
    <dsp:sp modelId="{F4CB97AB-3421-459C-A0A1-0450D72338CE}">
      <dsp:nvSpPr>
        <dsp:cNvPr id="0" name=""/>
        <dsp:cNvSpPr/>
      </dsp:nvSpPr>
      <dsp:spPr>
        <a:xfrm>
          <a:off x="1844599" y="0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PRESIDENTE</a:t>
          </a:r>
        </a:p>
      </dsp:txBody>
      <dsp:txXfrm>
        <a:off x="1844599" y="0"/>
        <a:ext cx="753166" cy="376583"/>
      </dsp:txXfrm>
    </dsp:sp>
    <dsp:sp modelId="{897E556F-79BE-4229-B5D6-CC00849F19E4}">
      <dsp:nvSpPr>
        <dsp:cNvPr id="0" name=""/>
        <dsp:cNvSpPr/>
      </dsp:nvSpPr>
      <dsp:spPr>
        <a:xfrm>
          <a:off x="4262925" y="1881993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CONTADOR</a:t>
          </a:r>
        </a:p>
      </dsp:txBody>
      <dsp:txXfrm>
        <a:off x="4262925" y="1881993"/>
        <a:ext cx="753166" cy="376583"/>
      </dsp:txXfrm>
    </dsp:sp>
    <dsp:sp modelId="{D56ED6D5-2901-4D7B-B341-836DB827E471}">
      <dsp:nvSpPr>
        <dsp:cNvPr id="0" name=""/>
        <dsp:cNvSpPr/>
      </dsp:nvSpPr>
      <dsp:spPr>
        <a:xfrm>
          <a:off x="3121667" y="2677600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 dirty="0"/>
            <a:t>ADVOGADO</a:t>
          </a:r>
        </a:p>
      </dsp:txBody>
      <dsp:txXfrm>
        <a:off x="3121667" y="2677600"/>
        <a:ext cx="753166" cy="376583"/>
      </dsp:txXfrm>
    </dsp:sp>
    <dsp:sp modelId="{79A533F3-F818-471E-9C03-3FBDE192840C}">
      <dsp:nvSpPr>
        <dsp:cNvPr id="0" name=""/>
        <dsp:cNvSpPr/>
      </dsp:nvSpPr>
      <dsp:spPr>
        <a:xfrm>
          <a:off x="3121667" y="3212348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ANALISTA ADMINISTRATIVO</a:t>
          </a:r>
        </a:p>
      </dsp:txBody>
      <dsp:txXfrm>
        <a:off x="3121667" y="3212348"/>
        <a:ext cx="753166" cy="376583"/>
      </dsp:txXfrm>
    </dsp:sp>
    <dsp:sp modelId="{FFC03088-3846-476A-9567-92C39B7DA437}">
      <dsp:nvSpPr>
        <dsp:cNvPr id="0" name=""/>
        <dsp:cNvSpPr/>
      </dsp:nvSpPr>
      <dsp:spPr>
        <a:xfrm>
          <a:off x="3121667" y="3747096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ASSISTENTE ADMINISTRATIVO</a:t>
          </a:r>
        </a:p>
      </dsp:txBody>
      <dsp:txXfrm>
        <a:off x="3121667" y="3747096"/>
        <a:ext cx="753166" cy="376583"/>
      </dsp:txXfrm>
    </dsp:sp>
    <dsp:sp modelId="{0C5A4827-75A4-4102-B494-A3B99C897A02}">
      <dsp:nvSpPr>
        <dsp:cNvPr id="0" name=""/>
        <dsp:cNvSpPr/>
      </dsp:nvSpPr>
      <dsp:spPr>
        <a:xfrm>
          <a:off x="3121667" y="4281844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AUXILIAR DE SERVIÇOS GERAIS</a:t>
          </a:r>
        </a:p>
      </dsp:txBody>
      <dsp:txXfrm>
        <a:off x="3121667" y="4281844"/>
        <a:ext cx="753166" cy="376583"/>
      </dsp:txXfrm>
    </dsp:sp>
    <dsp:sp modelId="{D15C91C5-0973-4DA9-AF7A-FF74FB7B3AE3}">
      <dsp:nvSpPr>
        <dsp:cNvPr id="0" name=""/>
        <dsp:cNvSpPr/>
      </dsp:nvSpPr>
      <dsp:spPr>
        <a:xfrm>
          <a:off x="2176444" y="1073357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ASSESSOR JURÍDICO</a:t>
          </a:r>
        </a:p>
      </dsp:txBody>
      <dsp:txXfrm>
        <a:off x="2176444" y="1073357"/>
        <a:ext cx="753166" cy="376583"/>
      </dsp:txXfrm>
    </dsp:sp>
    <dsp:sp modelId="{6DB77F1A-6E6C-4A0F-A02D-6DFC8558945E}">
      <dsp:nvSpPr>
        <dsp:cNvPr id="0" name=""/>
        <dsp:cNvSpPr/>
      </dsp:nvSpPr>
      <dsp:spPr>
        <a:xfrm>
          <a:off x="3087775" y="1073357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ASSESSOR DA PRESIDÊNCIA</a:t>
          </a:r>
        </a:p>
      </dsp:txBody>
      <dsp:txXfrm>
        <a:off x="3087775" y="1073357"/>
        <a:ext cx="753166" cy="376583"/>
      </dsp:txXfrm>
    </dsp:sp>
    <dsp:sp modelId="{3DF850E7-ED54-4F5A-9A6E-743127FAEEE1}">
      <dsp:nvSpPr>
        <dsp:cNvPr id="0" name=""/>
        <dsp:cNvSpPr/>
      </dsp:nvSpPr>
      <dsp:spPr>
        <a:xfrm>
          <a:off x="2176444" y="1608105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ASSESSOR LEGISLATIVO</a:t>
          </a:r>
        </a:p>
      </dsp:txBody>
      <dsp:txXfrm>
        <a:off x="2176444" y="1608105"/>
        <a:ext cx="753166" cy="376583"/>
      </dsp:txXfrm>
    </dsp:sp>
    <dsp:sp modelId="{27023D00-A437-4831-86C8-F9A9DDDFF416}">
      <dsp:nvSpPr>
        <dsp:cNvPr id="0" name=""/>
        <dsp:cNvSpPr/>
      </dsp:nvSpPr>
      <dsp:spPr>
        <a:xfrm>
          <a:off x="2174772" y="2053742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CONTROLADOR INTERNO EM GRATIFICAÇÃO</a:t>
          </a:r>
        </a:p>
      </dsp:txBody>
      <dsp:txXfrm>
        <a:off x="2174772" y="2053742"/>
        <a:ext cx="753166" cy="376583"/>
      </dsp:txXfrm>
    </dsp:sp>
    <dsp:sp modelId="{FC3617B3-D034-4223-A2F2-F0590210C6A0}">
      <dsp:nvSpPr>
        <dsp:cNvPr id="0" name=""/>
        <dsp:cNvSpPr/>
      </dsp:nvSpPr>
      <dsp:spPr>
        <a:xfrm>
          <a:off x="3543440" y="538609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VICE-PRESIDENTE</a:t>
          </a:r>
        </a:p>
      </dsp:txBody>
      <dsp:txXfrm>
        <a:off x="3543440" y="538609"/>
        <a:ext cx="753166" cy="376583"/>
      </dsp:txXfrm>
    </dsp:sp>
    <dsp:sp modelId="{0B26A8E4-747D-4893-8945-F79B5F65FC9E}">
      <dsp:nvSpPr>
        <dsp:cNvPr id="0" name=""/>
        <dsp:cNvSpPr/>
      </dsp:nvSpPr>
      <dsp:spPr>
        <a:xfrm>
          <a:off x="4454771" y="538609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1º SECRETÁRIO</a:t>
          </a:r>
        </a:p>
      </dsp:txBody>
      <dsp:txXfrm>
        <a:off x="4454771" y="538609"/>
        <a:ext cx="753166" cy="376583"/>
      </dsp:txXfrm>
    </dsp:sp>
    <dsp:sp modelId="{65DC42BA-A5CA-4444-BFE6-FAAF6D9FC74B}">
      <dsp:nvSpPr>
        <dsp:cNvPr id="0" name=""/>
        <dsp:cNvSpPr/>
      </dsp:nvSpPr>
      <dsp:spPr>
        <a:xfrm>
          <a:off x="5366102" y="538609"/>
          <a:ext cx="753166" cy="376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00" kern="1200"/>
            <a:t>2º SECRETÁRIO</a:t>
          </a:r>
        </a:p>
      </dsp:txBody>
      <dsp:txXfrm>
        <a:off x="5366102" y="538609"/>
        <a:ext cx="753166" cy="376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2394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12329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00712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60243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71650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1280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860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04300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4745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08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6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0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8319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5847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1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3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7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3351">
              <a:srgbClr val="EBF1F3"/>
            </a:gs>
            <a:gs pos="31000">
              <a:srgbClr val="EDF5F7"/>
            </a:gs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8971"/>
            <a:ext cx="9144000" cy="4778829"/>
          </a:xfrm>
        </p:spPr>
        <p:txBody>
          <a:bodyPr/>
          <a:lstStyle/>
          <a:p>
            <a:pPr algn="just"/>
            <a:r>
              <a:rPr lang="pt-BR" sz="2600" dirty="0"/>
              <a:t> ORGANOGRAMA GERAL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713" y="321191"/>
            <a:ext cx="1137993" cy="984186"/>
          </a:xfrm>
          <a:prstGeom prst="rect">
            <a:avLst/>
          </a:prstGeom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0E3CBF16-C9F3-768E-D32F-3428303FB2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2651036"/>
              </p:ext>
            </p:extLst>
          </p:nvPr>
        </p:nvGraphicFramePr>
        <p:xfrm>
          <a:off x="1519237" y="1188720"/>
          <a:ext cx="8295713" cy="466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3">
            <a:extLst>
              <a:ext uri="{FF2B5EF4-FFF2-40B4-BE49-F238E27FC236}">
                <a16:creationId xmlns:a16="http://schemas.microsoft.com/office/drawing/2014/main" id="{D5532747-CA2A-B848-8AAA-9EC48E9AE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3" y="99441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023F86-0042-138F-D86D-B13D8254A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BB81140-9F11-E656-E2F8-0DB4A24ABDC7}"/>
              </a:ext>
            </a:extLst>
          </p:cNvPr>
          <p:cNvSpPr txBox="1"/>
          <p:nvPr/>
        </p:nvSpPr>
        <p:spPr>
          <a:xfrm>
            <a:off x="8458199" y="5337810"/>
            <a:ext cx="3521597" cy="84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CARGOS CRIADOS E NÃO OCUPADOS 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ASSESSOR PARLAMENTAR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ASSESSOR DA PRESIDÊNCIA </a:t>
            </a:r>
          </a:p>
        </p:txBody>
      </p:sp>
    </p:spTree>
    <p:extLst>
      <p:ext uri="{BB962C8B-B14F-4D97-AF65-F5344CB8AC3E}">
        <p14:creationId xmlns:p14="http://schemas.microsoft.com/office/powerpoint/2010/main" val="3623677719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41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Symbol</vt:lpstr>
      <vt:lpstr>Wingdings 3</vt:lpstr>
      <vt:lpstr>Cacho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Usuario</cp:lastModifiedBy>
  <cp:revision>11</cp:revision>
  <dcterms:created xsi:type="dcterms:W3CDTF">2021-01-04T17:17:03Z</dcterms:created>
  <dcterms:modified xsi:type="dcterms:W3CDTF">2023-07-14T20:07:17Z</dcterms:modified>
</cp:coreProperties>
</file>